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0"/>
  </p:notesMasterIdLst>
  <p:handoutMasterIdLst>
    <p:handoutMasterId r:id="rId151"/>
  </p:handoutMasterIdLst>
  <p:sldIdLst>
    <p:sldId id="467" r:id="rId2"/>
    <p:sldId id="611" r:id="rId3"/>
    <p:sldId id="645" r:id="rId4"/>
    <p:sldId id="635" r:id="rId5"/>
    <p:sldId id="637" r:id="rId6"/>
    <p:sldId id="636" r:id="rId7"/>
    <p:sldId id="642" r:id="rId8"/>
    <p:sldId id="640" r:id="rId9"/>
    <p:sldId id="643" r:id="rId10"/>
    <p:sldId id="641" r:id="rId11"/>
    <p:sldId id="644" r:id="rId12"/>
    <p:sldId id="621" r:id="rId13"/>
    <p:sldId id="620" r:id="rId14"/>
    <p:sldId id="594" r:id="rId15"/>
    <p:sldId id="625" r:id="rId16"/>
    <p:sldId id="509" r:id="rId17"/>
    <p:sldId id="510" r:id="rId18"/>
    <p:sldId id="512" r:id="rId19"/>
    <p:sldId id="513" r:id="rId20"/>
    <p:sldId id="514" r:id="rId21"/>
    <p:sldId id="541" r:id="rId22"/>
    <p:sldId id="515" r:id="rId23"/>
    <p:sldId id="518" r:id="rId24"/>
    <p:sldId id="519" r:id="rId25"/>
    <p:sldId id="520" r:id="rId26"/>
    <p:sldId id="521" r:id="rId27"/>
    <p:sldId id="522" r:id="rId28"/>
    <p:sldId id="529" r:id="rId29"/>
    <p:sldId id="523" r:id="rId30"/>
    <p:sldId id="524" r:id="rId31"/>
    <p:sldId id="525" r:id="rId32"/>
    <p:sldId id="526" r:id="rId33"/>
    <p:sldId id="527" r:id="rId34"/>
    <p:sldId id="530" r:id="rId35"/>
    <p:sldId id="528" r:id="rId36"/>
    <p:sldId id="626" r:id="rId37"/>
    <p:sldId id="627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2" r:id="rId49"/>
    <p:sldId id="553" r:id="rId50"/>
    <p:sldId id="554" r:id="rId51"/>
    <p:sldId id="555" r:id="rId52"/>
    <p:sldId id="556" r:id="rId53"/>
    <p:sldId id="557" r:id="rId54"/>
    <p:sldId id="605" r:id="rId55"/>
    <p:sldId id="559" r:id="rId56"/>
    <p:sldId id="560" r:id="rId57"/>
    <p:sldId id="561" r:id="rId58"/>
    <p:sldId id="562" r:id="rId59"/>
    <p:sldId id="563" r:id="rId60"/>
    <p:sldId id="564" r:id="rId61"/>
    <p:sldId id="565" r:id="rId62"/>
    <p:sldId id="566" r:id="rId63"/>
    <p:sldId id="567" r:id="rId64"/>
    <p:sldId id="568" r:id="rId65"/>
    <p:sldId id="569" r:id="rId66"/>
    <p:sldId id="570" r:id="rId67"/>
    <p:sldId id="571" r:id="rId68"/>
    <p:sldId id="572" r:id="rId69"/>
    <p:sldId id="573" r:id="rId70"/>
    <p:sldId id="576" r:id="rId71"/>
    <p:sldId id="606" r:id="rId72"/>
    <p:sldId id="578" r:id="rId73"/>
    <p:sldId id="579" r:id="rId74"/>
    <p:sldId id="580" r:id="rId75"/>
    <p:sldId id="581" r:id="rId76"/>
    <p:sldId id="582" r:id="rId77"/>
    <p:sldId id="583" r:id="rId78"/>
    <p:sldId id="584" r:id="rId79"/>
    <p:sldId id="585" r:id="rId80"/>
    <p:sldId id="612" r:id="rId81"/>
    <p:sldId id="613" r:id="rId82"/>
    <p:sldId id="628" r:id="rId83"/>
    <p:sldId id="629" r:id="rId84"/>
    <p:sldId id="614" r:id="rId85"/>
    <p:sldId id="615" r:id="rId86"/>
    <p:sldId id="616" r:id="rId87"/>
    <p:sldId id="648" r:id="rId88"/>
    <p:sldId id="623" r:id="rId89"/>
    <p:sldId id="647" r:id="rId90"/>
    <p:sldId id="651" r:id="rId91"/>
    <p:sldId id="652" r:id="rId92"/>
    <p:sldId id="653" r:id="rId93"/>
    <p:sldId id="618" r:id="rId94"/>
    <p:sldId id="649" r:id="rId95"/>
    <p:sldId id="650" r:id="rId96"/>
    <p:sldId id="654" r:id="rId97"/>
    <p:sldId id="655" r:id="rId98"/>
    <p:sldId id="622" r:id="rId99"/>
    <p:sldId id="656" r:id="rId100"/>
    <p:sldId id="619" r:id="rId101"/>
    <p:sldId id="630" r:id="rId102"/>
    <p:sldId id="631" r:id="rId103"/>
    <p:sldId id="624" r:id="rId104"/>
    <p:sldId id="679" r:id="rId105"/>
    <p:sldId id="661" r:id="rId106"/>
    <p:sldId id="662" r:id="rId107"/>
    <p:sldId id="663" r:id="rId108"/>
    <p:sldId id="664" r:id="rId109"/>
    <p:sldId id="665" r:id="rId110"/>
    <p:sldId id="666" r:id="rId111"/>
    <p:sldId id="667" r:id="rId112"/>
    <p:sldId id="668" r:id="rId113"/>
    <p:sldId id="680" r:id="rId114"/>
    <p:sldId id="673" r:id="rId115"/>
    <p:sldId id="674" r:id="rId116"/>
    <p:sldId id="675" r:id="rId117"/>
    <p:sldId id="678" r:id="rId118"/>
    <p:sldId id="681" r:id="rId119"/>
    <p:sldId id="682" r:id="rId120"/>
    <p:sldId id="683" r:id="rId121"/>
    <p:sldId id="608" r:id="rId122"/>
    <p:sldId id="688" r:id="rId123"/>
    <p:sldId id="686" r:id="rId124"/>
    <p:sldId id="690" r:id="rId125"/>
    <p:sldId id="689" r:id="rId126"/>
    <p:sldId id="691" r:id="rId127"/>
    <p:sldId id="692" r:id="rId128"/>
    <p:sldId id="693" r:id="rId129"/>
    <p:sldId id="694" r:id="rId130"/>
    <p:sldId id="696" r:id="rId131"/>
    <p:sldId id="697" r:id="rId132"/>
    <p:sldId id="698" r:id="rId133"/>
    <p:sldId id="701" r:id="rId134"/>
    <p:sldId id="702" r:id="rId135"/>
    <p:sldId id="703" r:id="rId136"/>
    <p:sldId id="704" r:id="rId137"/>
    <p:sldId id="708" r:id="rId138"/>
    <p:sldId id="705" r:id="rId139"/>
    <p:sldId id="706" r:id="rId140"/>
    <p:sldId id="685" r:id="rId141"/>
    <p:sldId id="707" r:id="rId142"/>
    <p:sldId id="709" r:id="rId143"/>
    <p:sldId id="710" r:id="rId144"/>
    <p:sldId id="711" r:id="rId145"/>
    <p:sldId id="712" r:id="rId146"/>
    <p:sldId id="632" r:id="rId147"/>
    <p:sldId id="633" r:id="rId148"/>
    <p:sldId id="592" r:id="rId149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AB9"/>
    <a:srgbClr val="DDDDDD"/>
    <a:srgbClr val="F8F8F8"/>
    <a:srgbClr val="FF9999"/>
    <a:srgbClr val="8C1515"/>
    <a:srgbClr val="FFFFC0"/>
    <a:srgbClr val="FFFF80"/>
    <a:srgbClr val="9966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notesMaster" Target="notesMasters/notesMaster1.xml"/><Relationship Id="rId151" Type="http://schemas.openxmlformats.org/officeDocument/2006/relationships/handoutMaster" Target="handoutMasters/handoutMaster1.xml"/><Relationship Id="rId15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presProps" Target="presProps.xml"/><Relationship Id="rId154" Type="http://schemas.openxmlformats.org/officeDocument/2006/relationships/viewProps" Target="viewProps.xml"/><Relationship Id="rId155" Type="http://schemas.openxmlformats.org/officeDocument/2006/relationships/theme" Target="theme/theme1.xml"/><Relationship Id="rId15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D01DE8-30B8-674D-9AAA-AF55EF811213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1116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16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949874-CC15-9A44-9CD4-CEC544CEE4F4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12083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083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F22BF0-E143-3341-9F9E-422E58043108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1218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18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5F9C0F-A398-D641-9960-46072B586FFB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65C29-9CAA-B141-8BF9-02E7D9A0144C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1239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39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4F4660-0D89-C04B-AF94-3C22E3E99CA3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1249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49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8438A8-BBBC-4548-A724-F238A4DA2F1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1259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59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4320-465F-FF4B-BF4F-75D3AE32BE61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1269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69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4320-465F-FF4B-BF4F-75D3AE32BE61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1269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69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D749D-9C0E-F849-8D7F-152EECE5782E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1290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90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13A3E-384F-E143-A1D3-03C39EEB8230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1300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00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06D5E-AFCF-C44C-98C9-C0ED1434AA8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11264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26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6FC706-7545-124B-B5D7-0E1F0FF57031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1310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10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8D4632-81C4-A74D-A989-F50DF5A4DB40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32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2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42D88F-84AA-354B-9B06-5C703EB6ABF6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13312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31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077136-C1C3-FE4C-BFDC-6DC004EFA4FB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3414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414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5C6F14-8B20-6248-A2E8-4DDF19961CB0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13516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517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F3C67E-AECD-BF49-A57A-958FBA46CC5A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1361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61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5E98E8-3661-364E-BBD3-43BA96C48198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137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7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12F148-8BE3-D741-9C92-954F99205CF7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13824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82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624DDB-F1AC-D945-91D5-2274A3E29685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13926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926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BAD383-B30C-2949-9956-C6FEDAEA871B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1402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02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29B197-1949-104F-9C1F-2DEB4A3D09FA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11366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366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C7AD69-CBBD-8542-A8A1-94189AF3F37B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141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1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1E30B0-192A-DD4D-A247-BD3785454F73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1423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23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361BF1-6A8B-B74E-B4BA-09271236A8FA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143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3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9DCCD-FD97-F641-9F1F-DBB54906B392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14643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643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9DCCD-FD97-F641-9F1F-DBB54906B392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14643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643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F8C929-E541-7648-BC52-B7EE3259AFF4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1484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84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CD95C5-CB46-8C45-B5DF-6A71EC94D8D3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1495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95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24B287-FB4F-EF42-8CD2-C67EF84DE0BB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1505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05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FF3CB1-772A-5D4E-8381-CCD671D05056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1515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15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7E02FC-8884-7B41-968C-20656112ED93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1525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25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B768B4-B5B8-4945-B58C-46BB51E21A5B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1146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46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0DB3B7-EC86-F54D-8F86-F0EB14FC605C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1536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36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C2DFC8-4A89-484B-8028-3CA6D9F419A4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1546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46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731768-9651-2445-8A8A-3CC6131525E8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1556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56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84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85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86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89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90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91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92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3A796E-5708-1846-BB70-D8D354BC290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93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94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95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96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97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86BC6-C010-9F41-B3B4-358A7E3576DA}" type="slidenum">
              <a:rPr lang="en-US"/>
              <a:pPr/>
              <a:t>100</a:t>
            </a:fld>
            <a:endParaRPr lang="en-US"/>
          </a:p>
        </p:txBody>
      </p:sp>
      <p:sp>
        <p:nvSpPr>
          <p:cNvPr id="7956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111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27AB95-38D3-934F-9A63-FFB688B0EB0A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1167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67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E25649-C999-F540-AB30-4A2203A40578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1177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77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546AAC-3064-5E47-97DA-EE9B65349B7B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1187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87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8801D-8163-6944-A998-4D73E4D9F01B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4EE4989-7F86-264F-9FE7-C72291C61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19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6246813"/>
            <a:ext cx="2127250" cy="471487"/>
          </a:xfrm>
          <a:prstGeom prst="rect">
            <a:avLst/>
          </a:prstGeom>
        </p:spPr>
        <p:txBody>
          <a:bodyPr vert="horz" wrap="square" lIns="82945" tIns="41473" rIns="82945" bIns="41473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375" y="6246813"/>
            <a:ext cx="2897188" cy="471487"/>
          </a:xfrm>
          <a:prstGeom prst="rect">
            <a:avLst/>
          </a:prstGeom>
        </p:spPr>
        <p:txBody>
          <a:bodyPr vert="horz" wrap="square" lIns="82945" tIns="41473" rIns="82945" bIns="41473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788" y="6246813"/>
            <a:ext cx="2128837" cy="471487"/>
          </a:xfrm>
          <a:prstGeom prst="rect">
            <a:avLst/>
          </a:prstGeom>
        </p:spPr>
        <p:txBody>
          <a:bodyPr lIns="82945" tIns="41473" rIns="82945" bIns="41473"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A0A28B9-1719-EB47-B537-1660D817C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0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6.xml"/><Relationship Id="rId5" Type="http://schemas.openxmlformats.org/officeDocument/2006/relationships/image" Target="../media/image20.png"/><Relationship Id="rId1" Type="http://schemas.microsoft.com/office/2007/relationships/media" Target="file://localhost/Users/cpiech/Documents/Teaching/cs106b/2016-winter/lectures/15-LinkedLists2/BeaconsOfGondor.mov" TargetMode="External"/><Relationship Id="rId2" Type="http://schemas.openxmlformats.org/officeDocument/2006/relationships/video" Target="file://localhost/Users/cpiech/Documents/Teaching/cs106b/2016-winter/lectures/15-LinkedLists2/BeaconsOfGondor.mov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5.xml"/><Relationship Id="rId5" Type="http://schemas.openxmlformats.org/officeDocument/2006/relationships/image" Target="../media/image20.png"/><Relationship Id="rId1" Type="http://schemas.microsoft.com/office/2007/relationships/media" Target="file://localhost/Users/cpiech/Documents/Teaching/cs106b/2016-winter/lectures/15-LinkedLists2/BeaconsOfGondor.mov" TargetMode="External"/><Relationship Id="rId2" Type="http://schemas.openxmlformats.org/officeDocument/2006/relationships/video" Target="file://localhost/Users/cpiech/Documents/Teaching/cs106b/2016-winter/lectures/15-LinkedLists2/BeaconsOfGondor.mov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gi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gi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gi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gi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ChangeArrowheads="1"/>
          </p:cNvSpPr>
          <p:nvPr/>
        </p:nvSpPr>
        <p:spPr bwMode="auto">
          <a:xfrm>
            <a:off x="-130175" y="0"/>
            <a:ext cx="9447213" cy="6956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271" y="204512"/>
            <a:ext cx="12321274" cy="665348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320925" y="5057775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14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8, 2016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 rot="20627169">
            <a:off x="2952750" y="3859213"/>
            <a:ext cx="2673350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7173" name="Title Placeholder 1"/>
          <p:cNvSpPr txBox="1">
            <a:spLocks/>
          </p:cNvSpPr>
          <p:nvPr/>
        </p:nvSpPr>
        <p:spPr bwMode="auto">
          <a:xfrm>
            <a:off x="1011238" y="282575"/>
            <a:ext cx="7264400" cy="1000125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>
                <a:latin typeface="Calibri" charset="0"/>
                <a:cs typeface="Calibri" charset="0"/>
              </a:rPr>
              <a:t>Linked </a:t>
            </a:r>
            <a:r>
              <a:rPr lang="en-US" altLang="zh-CN" sz="6000" dirty="0" smtClean="0">
                <a:latin typeface="Calibri" charset="0"/>
                <a:cs typeface="Calibri" charset="0"/>
              </a:rPr>
              <a:t>Lists II</a:t>
            </a:r>
            <a:endParaRPr lang="en-US" altLang="zh-CN" sz="6000" dirty="0">
              <a:latin typeface="Calibri" charset="0"/>
              <a:cs typeface="Calibri" charset="0"/>
            </a:endParaRPr>
          </a:p>
        </p:txBody>
      </p:sp>
      <p:sp>
        <p:nvSpPr>
          <p:cNvPr id="7174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Winner - Algorithmic</a:t>
            </a:r>
            <a:endParaRPr kumimoji="1" lang="zh-CN" altLang="en-US" dirty="0"/>
          </a:p>
        </p:txBody>
      </p:sp>
      <p:pic>
        <p:nvPicPr>
          <p:cNvPr id="4" name="Picture 3" descr="Screen Shot 2016-02-10 at 8.54.0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5927"/>
          <a:stretch/>
        </p:blipFill>
        <p:spPr>
          <a:xfrm>
            <a:off x="782838" y="1061098"/>
            <a:ext cx="6010287" cy="55020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740347">
            <a:off x="6184504" y="5505690"/>
            <a:ext cx="1928733" cy="646331"/>
          </a:xfrm>
          <a:prstGeom prst="rect">
            <a:avLst/>
          </a:prstGeom>
          <a:solidFill>
            <a:srgbClr val="DBEEF4"/>
          </a:solidFill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Ali Malik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002186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7" name="Rectangle 3"/>
          <p:cNvSpPr>
            <a:spLocks noChangeArrowheads="1"/>
          </p:cNvSpPr>
          <p:nvPr/>
        </p:nvSpPr>
        <p:spPr bwMode="auto">
          <a:xfrm>
            <a:off x="4267200" y="1154113"/>
            <a:ext cx="4643439" cy="54911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algn="l"/>
            <a:r>
              <a:rPr lang="en-US" sz="1200" dirty="0" err="1" smtClean="0">
                <a:latin typeface="Courier New"/>
                <a:cs typeface="Courier New"/>
              </a:rPr>
              <a:t>struct</a:t>
            </a:r>
            <a:r>
              <a:rPr lang="en-US" sz="1200" dirty="0" smtClean="0">
                <a:latin typeface="Courier New"/>
                <a:cs typeface="Courier New"/>
              </a:rPr>
              <a:t> Tower {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string name;  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/* The name of this tower    */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Tower *link;  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/* Pointer to the next tower */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};</a:t>
            </a:r>
          </a:p>
          <a:p>
            <a:pPr algn="l"/>
            <a:endParaRPr lang="en-US" sz="900" dirty="0" smtClean="0">
              <a:latin typeface="Courier New"/>
              <a:cs typeface="Courier New"/>
            </a:endParaRP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/*</a:t>
            </a: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* Function: 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createTower(name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, link);</a:t>
            </a: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* ----------------------------------</a:t>
            </a: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* Creates a new Tower with the specified values.</a:t>
            </a: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*/</a:t>
            </a:r>
          </a:p>
          <a:p>
            <a:pPr algn="l"/>
            <a:endParaRPr lang="en-US" sz="8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Tower *</a:t>
            </a:r>
            <a:r>
              <a:rPr lang="en-US" sz="1200" dirty="0" err="1" smtClean="0">
                <a:latin typeface="Courier New"/>
                <a:cs typeface="Courier New"/>
              </a:rPr>
              <a:t>createTower(string</a:t>
            </a:r>
            <a:r>
              <a:rPr lang="en-US" sz="1200" dirty="0" smtClean="0">
                <a:latin typeface="Courier New"/>
                <a:cs typeface="Courier New"/>
              </a:rPr>
              <a:t> name, Tower *link) {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Tower *</a:t>
            </a:r>
            <a:r>
              <a:rPr lang="en-US" sz="1200" dirty="0" err="1" smtClean="0">
                <a:latin typeface="Courier New"/>
                <a:cs typeface="Courier New"/>
              </a:rPr>
              <a:t>tp</a:t>
            </a:r>
            <a:r>
              <a:rPr lang="en-US" sz="1200" dirty="0" smtClean="0">
                <a:latin typeface="Courier New"/>
                <a:cs typeface="Courier New"/>
              </a:rPr>
              <a:t> = new Tower;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tp</a:t>
            </a:r>
            <a:r>
              <a:rPr lang="en-US" sz="1200" dirty="0" smtClean="0">
                <a:latin typeface="Courier New"/>
                <a:cs typeface="Courier New"/>
              </a:rPr>
              <a:t>-&gt;name = name;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 err="1" smtClean="0">
                <a:latin typeface="Courier New"/>
                <a:cs typeface="Courier New"/>
              </a:rPr>
              <a:t>tp</a:t>
            </a:r>
            <a:r>
              <a:rPr lang="en-US" sz="1200" dirty="0" smtClean="0">
                <a:latin typeface="Courier New"/>
                <a:cs typeface="Courier New"/>
              </a:rPr>
              <a:t>-&gt;link = link;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return </a:t>
            </a:r>
            <a:r>
              <a:rPr lang="en-US" sz="1200" dirty="0" err="1" smtClean="0">
                <a:latin typeface="Courier New"/>
                <a:cs typeface="Courier New"/>
              </a:rPr>
              <a:t>tp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}</a:t>
            </a:r>
          </a:p>
          <a:p>
            <a:pPr algn="l"/>
            <a:endParaRPr lang="en-US" sz="800" dirty="0" smtClean="0">
              <a:latin typeface="Courier New"/>
              <a:cs typeface="Courier New"/>
            </a:endParaRP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/*</a:t>
            </a: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* Function: </a:t>
            </a:r>
            <a:r>
              <a:rPr lang="en-US" sz="1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signal(start</a:t>
            </a:r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);</a:t>
            </a: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* ------------------------</a:t>
            </a: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* Generates a signal beginning at start.</a:t>
            </a:r>
          </a:p>
          <a:p>
            <a:pPr algn="l"/>
            <a:r>
              <a:rPr lang="en-US" sz="1200" dirty="0" smtClean="0">
                <a:solidFill>
                  <a:srgbClr val="0000FF"/>
                </a:solidFill>
                <a:latin typeface="Courier New"/>
                <a:cs typeface="Courier New"/>
              </a:rPr>
              <a:t> */</a:t>
            </a:r>
          </a:p>
          <a:p>
            <a:pPr algn="l"/>
            <a:r>
              <a:rPr lang="en-US" sz="800" dirty="0" smtClean="0">
                <a:latin typeface="Courier New"/>
                <a:cs typeface="Courier New"/>
              </a:rPr>
              <a:t> 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void </a:t>
            </a:r>
            <a:r>
              <a:rPr lang="en-US" sz="1200" dirty="0" err="1" smtClean="0">
                <a:latin typeface="Courier New"/>
                <a:cs typeface="Courier New"/>
              </a:rPr>
              <a:t>signal(Tower</a:t>
            </a:r>
            <a:r>
              <a:rPr lang="en-US" sz="1200" dirty="0" smtClean="0">
                <a:latin typeface="Courier New"/>
                <a:cs typeface="Courier New"/>
              </a:rPr>
              <a:t> *start) {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if (start != NULL) {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   </a:t>
            </a:r>
            <a:r>
              <a:rPr lang="en-US" sz="1200" dirty="0" err="1" smtClean="0">
                <a:latin typeface="Courier New"/>
                <a:cs typeface="Courier New"/>
              </a:rPr>
              <a:t>cout</a:t>
            </a:r>
            <a:r>
              <a:rPr lang="en-US" sz="1200" dirty="0" smtClean="0">
                <a:latin typeface="Courier New"/>
                <a:cs typeface="Courier New"/>
              </a:rPr>
              <a:t> &lt;&lt; "Lighting " &lt;&lt; start-&gt;name &lt;&lt; </a:t>
            </a:r>
            <a:r>
              <a:rPr lang="en-US" sz="1200" dirty="0" err="1" smtClean="0">
                <a:latin typeface="Courier New"/>
                <a:cs typeface="Courier New"/>
              </a:rPr>
              <a:t>endl</a:t>
            </a:r>
            <a:r>
              <a:rPr lang="en-US" sz="1200" dirty="0" smtClean="0">
                <a:latin typeface="Courier New"/>
                <a:cs typeface="Courier New"/>
              </a:rPr>
              <a:t>;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   </a:t>
            </a:r>
            <a:r>
              <a:rPr lang="en-US" sz="1200" dirty="0" err="1" smtClean="0">
                <a:latin typeface="Courier New"/>
                <a:cs typeface="Courier New"/>
              </a:rPr>
              <a:t>signal(start</a:t>
            </a:r>
            <a:r>
              <a:rPr lang="en-US" sz="1200" dirty="0" smtClean="0">
                <a:latin typeface="Courier New"/>
                <a:cs typeface="Courier New"/>
              </a:rPr>
              <a:t>-&gt;link);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   }</a:t>
            </a:r>
          </a:p>
          <a:p>
            <a:pPr algn="l"/>
            <a:r>
              <a:rPr lang="en-US" sz="1200" dirty="0" smtClean="0">
                <a:latin typeface="Courier New"/>
                <a:cs typeface="Courier New"/>
              </a:rPr>
              <a:t>}</a:t>
            </a:r>
          </a:p>
          <a:p>
            <a:pPr algn="l">
              <a:lnSpc>
                <a:spcPct val="90000"/>
              </a:lnSpc>
            </a:pPr>
            <a:endParaRPr lang="en-US" sz="1200" b="1" dirty="0">
              <a:latin typeface="Courier New"/>
              <a:cs typeface="Courier New"/>
            </a:endParaRPr>
          </a:p>
        </p:txBody>
      </p:sp>
      <p:sp>
        <p:nvSpPr>
          <p:cNvPr id="794628" name="Text Box 4"/>
          <p:cNvSpPr txBox="1">
            <a:spLocks noChangeArrowheads="1"/>
          </p:cNvSpPr>
          <p:nvPr/>
        </p:nvSpPr>
        <p:spPr bwMode="auto">
          <a:xfrm>
            <a:off x="396875" y="1143000"/>
            <a:ext cx="3794125" cy="88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000" b="0" dirty="0">
                <a:latin typeface="Times New Roman" charset="0"/>
              </a:rPr>
              <a:t>To represent this message-passing image, you might use a definition such as the one shown on the right.</a:t>
            </a:r>
          </a:p>
        </p:txBody>
      </p:sp>
      <p:sp>
        <p:nvSpPr>
          <p:cNvPr id="794629" name="Rectangle 5"/>
          <p:cNvSpPr>
            <a:spLocks noChangeArrowheads="1"/>
          </p:cNvSpPr>
          <p:nvPr/>
        </p:nvSpPr>
        <p:spPr bwMode="auto">
          <a:xfrm>
            <a:off x="901700" y="2825450"/>
            <a:ext cx="9906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75000"/>
              </a:lnSpc>
            </a:pPr>
            <a:r>
              <a:rPr lang="en-US" sz="1100" b="1" dirty="0"/>
              <a:t>Minas </a:t>
            </a:r>
            <a:r>
              <a:rPr lang="en-US" sz="1100" b="1" dirty="0" err="1"/>
              <a:t>Tirith</a:t>
            </a:r>
            <a:endParaRPr lang="en-US" sz="1100" b="1" dirty="0"/>
          </a:p>
        </p:txBody>
      </p:sp>
      <p:sp>
        <p:nvSpPr>
          <p:cNvPr id="794631" name="Rectangle 7"/>
          <p:cNvSpPr>
            <a:spLocks noChangeArrowheads="1"/>
          </p:cNvSpPr>
          <p:nvPr/>
        </p:nvSpPr>
        <p:spPr bwMode="auto">
          <a:xfrm>
            <a:off x="901700" y="3052463"/>
            <a:ext cx="990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endParaRPr lang="en-US" sz="1000" b="1"/>
          </a:p>
        </p:txBody>
      </p:sp>
      <p:sp>
        <p:nvSpPr>
          <p:cNvPr id="794634" name="Rectangle 10"/>
          <p:cNvSpPr>
            <a:spLocks noChangeArrowheads="1"/>
          </p:cNvSpPr>
          <p:nvPr/>
        </p:nvSpPr>
        <p:spPr bwMode="auto">
          <a:xfrm>
            <a:off x="901700" y="3474738"/>
            <a:ext cx="9906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75000"/>
              </a:lnSpc>
            </a:pPr>
            <a:r>
              <a:rPr lang="en-US" sz="1100" b="1"/>
              <a:t>Amon D</a:t>
            </a:r>
            <a:r>
              <a:rPr lang="en-US" altLang="ja-JP" sz="1100" b="1">
                <a:ea typeface="ＭＳ Ｐゴシック" charset="-128"/>
                <a:cs typeface="ＭＳ Ｐゴシック" charset="-128"/>
              </a:rPr>
              <a:t>în</a:t>
            </a:r>
            <a:endParaRPr lang="en-US" sz="1100" b="1"/>
          </a:p>
        </p:txBody>
      </p:sp>
      <p:sp>
        <p:nvSpPr>
          <p:cNvPr id="794636" name="Rectangle 12"/>
          <p:cNvSpPr>
            <a:spLocks noChangeArrowheads="1"/>
          </p:cNvSpPr>
          <p:nvPr/>
        </p:nvSpPr>
        <p:spPr bwMode="auto">
          <a:xfrm>
            <a:off x="901700" y="3701750"/>
            <a:ext cx="990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endParaRPr lang="en-US" sz="1000" b="1"/>
          </a:p>
        </p:txBody>
      </p:sp>
      <p:sp>
        <p:nvSpPr>
          <p:cNvPr id="794638" name="Rectangle 14"/>
          <p:cNvSpPr>
            <a:spLocks noChangeArrowheads="1"/>
          </p:cNvSpPr>
          <p:nvPr/>
        </p:nvSpPr>
        <p:spPr bwMode="auto">
          <a:xfrm>
            <a:off x="901700" y="4124025"/>
            <a:ext cx="9906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75000"/>
              </a:lnSpc>
            </a:pPr>
            <a:r>
              <a:rPr lang="en-US" sz="1100" b="1"/>
              <a:t>Eilenach</a:t>
            </a:r>
          </a:p>
        </p:txBody>
      </p:sp>
      <p:sp>
        <p:nvSpPr>
          <p:cNvPr id="794640" name="Rectangle 16"/>
          <p:cNvSpPr>
            <a:spLocks noChangeArrowheads="1"/>
          </p:cNvSpPr>
          <p:nvPr/>
        </p:nvSpPr>
        <p:spPr bwMode="auto">
          <a:xfrm>
            <a:off x="901700" y="4351038"/>
            <a:ext cx="990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endParaRPr lang="en-US" sz="1000" b="1"/>
          </a:p>
        </p:txBody>
      </p:sp>
      <p:sp>
        <p:nvSpPr>
          <p:cNvPr id="794642" name="Rectangle 18"/>
          <p:cNvSpPr>
            <a:spLocks noChangeArrowheads="1"/>
          </p:cNvSpPr>
          <p:nvPr/>
        </p:nvSpPr>
        <p:spPr bwMode="auto">
          <a:xfrm>
            <a:off x="901700" y="4773313"/>
            <a:ext cx="9906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75000"/>
              </a:lnSpc>
            </a:pPr>
            <a:r>
              <a:rPr lang="en-US" sz="1100" b="1"/>
              <a:t>Nardol</a:t>
            </a:r>
          </a:p>
        </p:txBody>
      </p:sp>
      <p:sp>
        <p:nvSpPr>
          <p:cNvPr id="794644" name="Rectangle 20"/>
          <p:cNvSpPr>
            <a:spLocks noChangeArrowheads="1"/>
          </p:cNvSpPr>
          <p:nvPr/>
        </p:nvSpPr>
        <p:spPr bwMode="auto">
          <a:xfrm>
            <a:off x="901700" y="5000325"/>
            <a:ext cx="990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endParaRPr lang="en-US" sz="1000" b="1"/>
          </a:p>
        </p:txBody>
      </p:sp>
      <p:sp>
        <p:nvSpPr>
          <p:cNvPr id="794646" name="Rectangle 22"/>
          <p:cNvSpPr>
            <a:spLocks noChangeArrowheads="1"/>
          </p:cNvSpPr>
          <p:nvPr/>
        </p:nvSpPr>
        <p:spPr bwMode="auto">
          <a:xfrm>
            <a:off x="901700" y="5422600"/>
            <a:ext cx="9906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75000"/>
              </a:lnSpc>
            </a:pPr>
            <a:r>
              <a:rPr lang="en-US" sz="1100" b="1"/>
              <a:t>Erelas</a:t>
            </a:r>
          </a:p>
        </p:txBody>
      </p:sp>
      <p:sp>
        <p:nvSpPr>
          <p:cNvPr id="794648" name="Rectangle 24"/>
          <p:cNvSpPr>
            <a:spLocks noChangeArrowheads="1"/>
          </p:cNvSpPr>
          <p:nvPr/>
        </p:nvSpPr>
        <p:spPr bwMode="auto">
          <a:xfrm>
            <a:off x="901700" y="5649613"/>
            <a:ext cx="990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endParaRPr lang="en-US" sz="1000" b="1"/>
          </a:p>
        </p:txBody>
      </p:sp>
      <p:sp>
        <p:nvSpPr>
          <p:cNvPr id="794649" name="Rectangle 25"/>
          <p:cNvSpPr>
            <a:spLocks noChangeArrowheads="1"/>
          </p:cNvSpPr>
          <p:nvPr/>
        </p:nvSpPr>
        <p:spPr bwMode="auto">
          <a:xfrm>
            <a:off x="2514600" y="2830213"/>
            <a:ext cx="9906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75000"/>
              </a:lnSpc>
            </a:pPr>
            <a:r>
              <a:rPr lang="en-US" sz="1100" b="1"/>
              <a:t>Min-Rimmon</a:t>
            </a:r>
          </a:p>
        </p:txBody>
      </p:sp>
      <p:sp>
        <p:nvSpPr>
          <p:cNvPr id="794651" name="Rectangle 27"/>
          <p:cNvSpPr>
            <a:spLocks noChangeArrowheads="1"/>
          </p:cNvSpPr>
          <p:nvPr/>
        </p:nvSpPr>
        <p:spPr bwMode="auto">
          <a:xfrm>
            <a:off x="2514600" y="3057225"/>
            <a:ext cx="990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endParaRPr lang="en-US" sz="1000" b="1"/>
          </a:p>
        </p:txBody>
      </p:sp>
      <p:sp>
        <p:nvSpPr>
          <p:cNvPr id="794653" name="Rectangle 29"/>
          <p:cNvSpPr>
            <a:spLocks noChangeArrowheads="1"/>
          </p:cNvSpPr>
          <p:nvPr/>
        </p:nvSpPr>
        <p:spPr bwMode="auto">
          <a:xfrm>
            <a:off x="2514600" y="3479500"/>
            <a:ext cx="9906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75000"/>
              </a:lnSpc>
            </a:pPr>
            <a:r>
              <a:rPr lang="en-US" sz="1100" b="1"/>
              <a:t>Calenhad</a:t>
            </a:r>
          </a:p>
        </p:txBody>
      </p:sp>
      <p:sp>
        <p:nvSpPr>
          <p:cNvPr id="794655" name="Rectangle 31"/>
          <p:cNvSpPr>
            <a:spLocks noChangeArrowheads="1"/>
          </p:cNvSpPr>
          <p:nvPr/>
        </p:nvSpPr>
        <p:spPr bwMode="auto">
          <a:xfrm>
            <a:off x="2514600" y="3706513"/>
            <a:ext cx="990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endParaRPr lang="en-US" sz="1000" b="1"/>
          </a:p>
        </p:txBody>
      </p:sp>
      <p:sp>
        <p:nvSpPr>
          <p:cNvPr id="794657" name="Rectangle 33"/>
          <p:cNvSpPr>
            <a:spLocks noChangeArrowheads="1"/>
          </p:cNvSpPr>
          <p:nvPr/>
        </p:nvSpPr>
        <p:spPr bwMode="auto">
          <a:xfrm>
            <a:off x="2514600" y="4128788"/>
            <a:ext cx="9906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75000"/>
              </a:lnSpc>
            </a:pPr>
            <a:r>
              <a:rPr lang="en-US" sz="1100" b="1"/>
              <a:t>Halifirien</a:t>
            </a:r>
          </a:p>
        </p:txBody>
      </p:sp>
      <p:sp>
        <p:nvSpPr>
          <p:cNvPr id="794659" name="Rectangle 35"/>
          <p:cNvSpPr>
            <a:spLocks noChangeArrowheads="1"/>
          </p:cNvSpPr>
          <p:nvPr/>
        </p:nvSpPr>
        <p:spPr bwMode="auto">
          <a:xfrm>
            <a:off x="2514600" y="4355800"/>
            <a:ext cx="990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endParaRPr lang="en-US" sz="1000" b="1"/>
          </a:p>
        </p:txBody>
      </p:sp>
      <p:sp>
        <p:nvSpPr>
          <p:cNvPr id="794661" name="Rectangle 37"/>
          <p:cNvSpPr>
            <a:spLocks noChangeArrowheads="1"/>
          </p:cNvSpPr>
          <p:nvPr/>
        </p:nvSpPr>
        <p:spPr bwMode="auto">
          <a:xfrm>
            <a:off x="2514600" y="4778075"/>
            <a:ext cx="990600" cy="254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75000"/>
              </a:lnSpc>
            </a:pPr>
            <a:r>
              <a:rPr lang="en-US" sz="1100" b="1"/>
              <a:t>Rohan</a:t>
            </a:r>
          </a:p>
        </p:txBody>
      </p:sp>
      <p:sp>
        <p:nvSpPr>
          <p:cNvPr id="794663" name="Rectangle 39"/>
          <p:cNvSpPr>
            <a:spLocks noChangeArrowheads="1"/>
          </p:cNvSpPr>
          <p:nvPr/>
        </p:nvSpPr>
        <p:spPr bwMode="auto">
          <a:xfrm>
            <a:off x="2514600" y="5005088"/>
            <a:ext cx="990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endParaRPr lang="en-US" sz="1000" b="1" dirty="0"/>
          </a:p>
        </p:txBody>
      </p:sp>
      <p:sp>
        <p:nvSpPr>
          <p:cNvPr id="794632" name="Oval 8"/>
          <p:cNvSpPr>
            <a:spLocks noChangeArrowheads="1"/>
          </p:cNvSpPr>
          <p:nvPr/>
        </p:nvSpPr>
        <p:spPr bwMode="auto">
          <a:xfrm>
            <a:off x="1385888" y="3130250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794637" name="Oval 13"/>
          <p:cNvSpPr>
            <a:spLocks noChangeArrowheads="1"/>
          </p:cNvSpPr>
          <p:nvPr/>
        </p:nvSpPr>
        <p:spPr bwMode="auto">
          <a:xfrm>
            <a:off x="1387475" y="3779538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794641" name="Oval 17"/>
          <p:cNvSpPr>
            <a:spLocks noChangeArrowheads="1"/>
          </p:cNvSpPr>
          <p:nvPr/>
        </p:nvSpPr>
        <p:spPr bwMode="auto">
          <a:xfrm>
            <a:off x="1389063" y="4428825"/>
            <a:ext cx="74612" cy="74613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794645" name="Oval 21"/>
          <p:cNvSpPr>
            <a:spLocks noChangeArrowheads="1"/>
          </p:cNvSpPr>
          <p:nvPr/>
        </p:nvSpPr>
        <p:spPr bwMode="auto">
          <a:xfrm>
            <a:off x="1390650" y="5078113"/>
            <a:ext cx="74613" cy="7461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794652" name="Oval 28"/>
          <p:cNvSpPr>
            <a:spLocks noChangeArrowheads="1"/>
          </p:cNvSpPr>
          <p:nvPr/>
        </p:nvSpPr>
        <p:spPr bwMode="auto">
          <a:xfrm>
            <a:off x="2998788" y="3135013"/>
            <a:ext cx="74612" cy="7461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794656" name="Oval 32"/>
          <p:cNvSpPr>
            <a:spLocks noChangeArrowheads="1"/>
          </p:cNvSpPr>
          <p:nvPr/>
        </p:nvSpPr>
        <p:spPr bwMode="auto">
          <a:xfrm>
            <a:off x="3000375" y="37843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794660" name="Oval 36"/>
          <p:cNvSpPr>
            <a:spLocks noChangeArrowheads="1"/>
          </p:cNvSpPr>
          <p:nvPr/>
        </p:nvSpPr>
        <p:spPr bwMode="auto">
          <a:xfrm>
            <a:off x="3001963" y="4433588"/>
            <a:ext cx="74612" cy="7461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sp>
        <p:nvSpPr>
          <p:cNvPr id="794664" name="Oval 40"/>
          <p:cNvSpPr>
            <a:spLocks noChangeArrowheads="1"/>
          </p:cNvSpPr>
          <p:nvPr/>
        </p:nvSpPr>
        <p:spPr bwMode="auto">
          <a:xfrm>
            <a:off x="1397000" y="5727400"/>
            <a:ext cx="74613" cy="74613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endParaRPr lang="en-US"/>
          </a:p>
        </p:txBody>
      </p:sp>
      <p:cxnSp>
        <p:nvCxnSpPr>
          <p:cNvPr id="794633" name="AutoShape 9"/>
          <p:cNvCxnSpPr>
            <a:cxnSpLocks noChangeShapeType="1"/>
            <a:stCxn id="794632" idx="6"/>
            <a:endCxn id="794634" idx="3"/>
          </p:cNvCxnSpPr>
          <p:nvPr/>
        </p:nvCxnSpPr>
        <p:spPr bwMode="auto">
          <a:xfrm>
            <a:off x="1460500" y="3167557"/>
            <a:ext cx="431800" cy="434181"/>
          </a:xfrm>
          <a:prstGeom prst="bentConnector3">
            <a:avLst>
              <a:gd name="adj1" fmla="val 15294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94665" name="AutoShape 41"/>
          <p:cNvCxnSpPr>
            <a:cxnSpLocks noChangeShapeType="1"/>
            <a:stCxn id="794637" idx="6"/>
            <a:endCxn id="794638" idx="3"/>
          </p:cNvCxnSpPr>
          <p:nvPr/>
        </p:nvCxnSpPr>
        <p:spPr bwMode="auto">
          <a:xfrm>
            <a:off x="1462088" y="3816844"/>
            <a:ext cx="430212" cy="434181"/>
          </a:xfrm>
          <a:prstGeom prst="bentConnector3">
            <a:avLst>
              <a:gd name="adj1" fmla="val 15313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94666" name="AutoShape 42"/>
          <p:cNvCxnSpPr>
            <a:cxnSpLocks noChangeShapeType="1"/>
            <a:stCxn id="794641" idx="6"/>
            <a:endCxn id="794642" idx="3"/>
          </p:cNvCxnSpPr>
          <p:nvPr/>
        </p:nvCxnSpPr>
        <p:spPr bwMode="auto">
          <a:xfrm>
            <a:off x="1463675" y="4466132"/>
            <a:ext cx="428625" cy="434181"/>
          </a:xfrm>
          <a:prstGeom prst="bentConnector3">
            <a:avLst>
              <a:gd name="adj1" fmla="val 15333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94667" name="AutoShape 43"/>
          <p:cNvCxnSpPr>
            <a:cxnSpLocks noChangeShapeType="1"/>
            <a:stCxn id="794645" idx="6"/>
            <a:endCxn id="794646" idx="3"/>
          </p:cNvCxnSpPr>
          <p:nvPr/>
        </p:nvCxnSpPr>
        <p:spPr bwMode="auto">
          <a:xfrm>
            <a:off x="1465263" y="5115419"/>
            <a:ext cx="427037" cy="434181"/>
          </a:xfrm>
          <a:prstGeom prst="bentConnector3">
            <a:avLst>
              <a:gd name="adj1" fmla="val 15353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94668" name="AutoShape 44"/>
          <p:cNvCxnSpPr>
            <a:cxnSpLocks noChangeShapeType="1"/>
            <a:stCxn id="794664" idx="6"/>
            <a:endCxn id="794649" idx="1"/>
          </p:cNvCxnSpPr>
          <p:nvPr/>
        </p:nvCxnSpPr>
        <p:spPr bwMode="auto">
          <a:xfrm flipV="1">
            <a:off x="1471613" y="2957213"/>
            <a:ext cx="1042987" cy="2807494"/>
          </a:xfrm>
          <a:prstGeom prst="bentConnector3">
            <a:avLst>
              <a:gd name="adj1" fmla="val 8015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94669" name="AutoShape 45"/>
          <p:cNvCxnSpPr>
            <a:cxnSpLocks noChangeShapeType="1"/>
            <a:stCxn id="794652" idx="6"/>
            <a:endCxn id="794653" idx="3"/>
          </p:cNvCxnSpPr>
          <p:nvPr/>
        </p:nvCxnSpPr>
        <p:spPr bwMode="auto">
          <a:xfrm>
            <a:off x="3073400" y="3172319"/>
            <a:ext cx="431800" cy="434181"/>
          </a:xfrm>
          <a:prstGeom prst="bentConnector3">
            <a:avLst>
              <a:gd name="adj1" fmla="val 15294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94670" name="AutoShape 46"/>
          <p:cNvCxnSpPr>
            <a:cxnSpLocks noChangeShapeType="1"/>
            <a:stCxn id="794656" idx="6"/>
            <a:endCxn id="794657" idx="3"/>
          </p:cNvCxnSpPr>
          <p:nvPr/>
        </p:nvCxnSpPr>
        <p:spPr bwMode="auto">
          <a:xfrm>
            <a:off x="3074988" y="3821607"/>
            <a:ext cx="430212" cy="434181"/>
          </a:xfrm>
          <a:prstGeom prst="bentConnector3">
            <a:avLst>
              <a:gd name="adj1" fmla="val 15313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794671" name="AutoShape 47"/>
          <p:cNvCxnSpPr>
            <a:cxnSpLocks noChangeShapeType="1"/>
            <a:stCxn id="794660" idx="6"/>
            <a:endCxn id="794661" idx="3"/>
          </p:cNvCxnSpPr>
          <p:nvPr/>
        </p:nvCxnSpPr>
        <p:spPr bwMode="auto">
          <a:xfrm>
            <a:off x="3076575" y="4470894"/>
            <a:ext cx="428625" cy="434181"/>
          </a:xfrm>
          <a:prstGeom prst="bentConnector3">
            <a:avLst>
              <a:gd name="adj1" fmla="val 15333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794672" name="Text Box 48"/>
          <p:cNvSpPr txBox="1">
            <a:spLocks noChangeArrowheads="1"/>
          </p:cNvSpPr>
          <p:nvPr/>
        </p:nvSpPr>
        <p:spPr bwMode="auto">
          <a:xfrm>
            <a:off x="393700" y="2032000"/>
            <a:ext cx="372110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000" b="0" dirty="0">
                <a:latin typeface="Times New Roman"/>
                <a:cs typeface="Times New Roman"/>
              </a:rPr>
              <a:t>You can then initialize a chain of</a:t>
            </a:r>
            <a:r>
              <a:rPr lang="en-US" sz="2000" b="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Tower</a:t>
            </a:r>
            <a:r>
              <a:rPr lang="en-US" sz="2000" b="0" dirty="0" smtClean="0">
                <a:latin typeface="Times New Roman"/>
                <a:cs typeface="Times New Roman"/>
              </a:rPr>
              <a:t> structures, </a:t>
            </a:r>
            <a:r>
              <a:rPr lang="en-US" sz="2000" b="0" dirty="0">
                <a:latin typeface="Times New Roman"/>
                <a:cs typeface="Times New Roman"/>
              </a:rPr>
              <a:t>like this:</a:t>
            </a:r>
          </a:p>
        </p:txBody>
      </p:sp>
      <p:sp>
        <p:nvSpPr>
          <p:cNvPr id="794673" name="Text Box 49"/>
          <p:cNvSpPr txBox="1">
            <a:spLocks noChangeArrowheads="1"/>
          </p:cNvSpPr>
          <p:nvPr/>
        </p:nvSpPr>
        <p:spPr bwMode="auto">
          <a:xfrm>
            <a:off x="387350" y="6070600"/>
            <a:ext cx="372745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000" b="0" dirty="0">
                <a:latin typeface="Times New Roman"/>
                <a:cs typeface="Times New Roman"/>
              </a:rPr>
              <a:t>Calling </a:t>
            </a:r>
            <a:r>
              <a:rPr lang="en-US" sz="1600" dirty="0">
                <a:latin typeface="Courier New"/>
                <a:cs typeface="Courier New"/>
              </a:rPr>
              <a:t>signal</a:t>
            </a:r>
            <a:r>
              <a:rPr lang="en-US" sz="2000" b="0" dirty="0">
                <a:latin typeface="Times New Roman"/>
                <a:cs typeface="Times New Roman"/>
              </a:rPr>
              <a:t> on the first tower sends a message down the chain.</a:t>
            </a:r>
          </a:p>
        </p:txBody>
      </p:sp>
      <p:cxnSp>
        <p:nvCxnSpPr>
          <p:cNvPr id="62" name="Straight Connector 61"/>
          <p:cNvCxnSpPr/>
          <p:nvPr/>
        </p:nvCxnSpPr>
        <p:spPr bwMode="auto">
          <a:xfrm flipV="1">
            <a:off x="2514600" y="5005010"/>
            <a:ext cx="9906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Message Passing in Linked Lists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3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100" fill="hold"/>
                                        <p:tgtEl>
                                          <p:spTgt spid="79462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"/>
                            </p:stCondLst>
                            <p:childTnLst>
                              <p:par>
                                <p:cTn id="8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0" fill="hold"/>
                                        <p:tgtEl>
                                          <p:spTgt spid="7946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8" dur="100" fill="hold"/>
                                        <p:tgtEl>
                                          <p:spTgt spid="7946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0" fill="hold"/>
                                        <p:tgtEl>
                                          <p:spTgt spid="7946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0" fill="hold"/>
                                        <p:tgtEl>
                                          <p:spTgt spid="7946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2" dur="100" fill="hold"/>
                                        <p:tgtEl>
                                          <p:spTgt spid="7946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"/>
                            </p:stCondLst>
                            <p:childTnLst>
                              <p:par>
                                <p:cTn id="94" presetID="3" presetClass="emph" presetSubtype="2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100" fill="hold"/>
                                        <p:tgtEl>
                                          <p:spTgt spid="79463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"/>
                            </p:stCondLst>
                            <p:childTnLst>
                              <p:par>
                                <p:cTn id="9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" fill="hold"/>
                                        <p:tgtEl>
                                          <p:spTgt spid="7946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9" dur="100" fill="hold"/>
                                        <p:tgtEl>
                                          <p:spTgt spid="7946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" fill="hold"/>
                                        <p:tgtEl>
                                          <p:spTgt spid="7946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" fill="hold"/>
                                        <p:tgtEl>
                                          <p:spTgt spid="7946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3" dur="100" fill="hold"/>
                                        <p:tgtEl>
                                          <p:spTgt spid="7946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100" fill="hold"/>
                                        <p:tgtEl>
                                          <p:spTgt spid="7946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6" dur="100" fill="hold"/>
                                        <p:tgtEl>
                                          <p:spTgt spid="7946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100" fill="hold"/>
                                        <p:tgtEl>
                                          <p:spTgt spid="7946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100" fill="hold"/>
                                        <p:tgtEl>
                                          <p:spTgt spid="7946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0" dur="100" fill="hold"/>
                                        <p:tgtEl>
                                          <p:spTgt spid="7946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12" presetID="3" presetClass="emph" presetSubtype="2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100" fill="hold"/>
                                        <p:tgtEl>
                                          <p:spTgt spid="79463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" fill="hold"/>
                                        <p:tgtEl>
                                          <p:spTgt spid="7946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7" dur="100" fill="hold"/>
                                        <p:tgtEl>
                                          <p:spTgt spid="7946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7946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" fill="hold"/>
                                        <p:tgtEl>
                                          <p:spTgt spid="7946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1" dur="100" fill="hold"/>
                                        <p:tgtEl>
                                          <p:spTgt spid="7946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100" fill="hold"/>
                                        <p:tgtEl>
                                          <p:spTgt spid="7946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4" dur="100" fill="hold"/>
                                        <p:tgtEl>
                                          <p:spTgt spid="7946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100" fill="hold"/>
                                        <p:tgtEl>
                                          <p:spTgt spid="7946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100" fill="hold"/>
                                        <p:tgtEl>
                                          <p:spTgt spid="7946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100" fill="hold"/>
                                        <p:tgtEl>
                                          <p:spTgt spid="7946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00"/>
                            </p:stCondLst>
                            <p:childTnLst>
                              <p:par>
                                <p:cTn id="130" presetID="3" presetClass="emph" presetSubtype="2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100" fill="hold"/>
                                        <p:tgtEl>
                                          <p:spTgt spid="79464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0" fill="hold"/>
                                        <p:tgtEl>
                                          <p:spTgt spid="7946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5" dur="100" fill="hold"/>
                                        <p:tgtEl>
                                          <p:spTgt spid="7946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00" fill="hold"/>
                                        <p:tgtEl>
                                          <p:spTgt spid="7946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0" fill="hold"/>
                                        <p:tgtEl>
                                          <p:spTgt spid="7946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9" dur="100" fill="hold"/>
                                        <p:tgtEl>
                                          <p:spTgt spid="7946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100" fill="hold"/>
                                        <p:tgtEl>
                                          <p:spTgt spid="7946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2" dur="100" fill="hold"/>
                                        <p:tgtEl>
                                          <p:spTgt spid="7946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100" fill="hold"/>
                                        <p:tgtEl>
                                          <p:spTgt spid="7946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100" fill="hold"/>
                                        <p:tgtEl>
                                          <p:spTgt spid="7946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6" dur="100" fill="hold"/>
                                        <p:tgtEl>
                                          <p:spTgt spid="7946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200"/>
                            </p:stCondLst>
                            <p:childTnLst>
                              <p:par>
                                <p:cTn id="148" presetID="3" presetClass="emph" presetSubtype="2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100" fill="hold"/>
                                        <p:tgtEl>
                                          <p:spTgt spid="79464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600"/>
                            </p:stCondLst>
                            <p:childTnLst>
                              <p:par>
                                <p:cTn id="15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100" fill="hold"/>
                                        <p:tgtEl>
                                          <p:spTgt spid="7946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3" dur="100" fill="hold"/>
                                        <p:tgtEl>
                                          <p:spTgt spid="7946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100" fill="hold"/>
                                        <p:tgtEl>
                                          <p:spTgt spid="7946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100" fill="hold"/>
                                        <p:tgtEl>
                                          <p:spTgt spid="7946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7" dur="100" fill="hold"/>
                                        <p:tgtEl>
                                          <p:spTgt spid="7946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100" fill="hold"/>
                                        <p:tgtEl>
                                          <p:spTgt spid="7946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0" dur="100" fill="hold"/>
                                        <p:tgtEl>
                                          <p:spTgt spid="7946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100" fill="hold"/>
                                        <p:tgtEl>
                                          <p:spTgt spid="7946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100" fill="hold"/>
                                        <p:tgtEl>
                                          <p:spTgt spid="7946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4" dur="100" fill="hold"/>
                                        <p:tgtEl>
                                          <p:spTgt spid="7946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6" presetID="3" presetClass="emph" presetSubtype="2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100" fill="hold"/>
                                        <p:tgtEl>
                                          <p:spTgt spid="79464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100"/>
                            </p:stCondLst>
                            <p:childTnLst>
                              <p:par>
                                <p:cTn id="16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100" fill="hold"/>
                                        <p:tgtEl>
                                          <p:spTgt spid="7946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1" dur="100" fill="hold"/>
                                        <p:tgtEl>
                                          <p:spTgt spid="7946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00" fill="hold"/>
                                        <p:tgtEl>
                                          <p:spTgt spid="7946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100" fill="hold"/>
                                        <p:tgtEl>
                                          <p:spTgt spid="7946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5" dur="100" fill="hold"/>
                                        <p:tgtEl>
                                          <p:spTgt spid="7946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100" fill="hold"/>
                                        <p:tgtEl>
                                          <p:spTgt spid="7946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8" dur="100" fill="hold"/>
                                        <p:tgtEl>
                                          <p:spTgt spid="7946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100" fill="hold"/>
                                        <p:tgtEl>
                                          <p:spTgt spid="7946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0" fill="hold"/>
                                        <p:tgtEl>
                                          <p:spTgt spid="7946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2" dur="100" fill="hold"/>
                                        <p:tgtEl>
                                          <p:spTgt spid="7946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200"/>
                            </p:stCondLst>
                            <p:childTnLst>
                              <p:par>
                                <p:cTn id="184" presetID="3" presetClass="emph" presetSubtype="2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5" dur="100" fill="hold"/>
                                        <p:tgtEl>
                                          <p:spTgt spid="79465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600"/>
                            </p:stCondLst>
                            <p:childTnLst>
                              <p:par>
                                <p:cTn id="18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0" fill="hold"/>
                                        <p:tgtEl>
                                          <p:spTgt spid="7946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9" dur="100" fill="hold"/>
                                        <p:tgtEl>
                                          <p:spTgt spid="7946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00" fill="hold"/>
                                        <p:tgtEl>
                                          <p:spTgt spid="7946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100" fill="hold"/>
                                        <p:tgtEl>
                                          <p:spTgt spid="7946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3" dur="100" fill="hold"/>
                                        <p:tgtEl>
                                          <p:spTgt spid="7946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100" fill="hold"/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6" dur="100" fill="hold"/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100" fill="hold"/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100" fill="hold"/>
                                        <p:tgtEl>
                                          <p:spTgt spid="7946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0" dur="100" fill="hold"/>
                                        <p:tgtEl>
                                          <p:spTgt spid="7946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700"/>
                            </p:stCondLst>
                            <p:childTnLst>
                              <p:par>
                                <p:cTn id="202" presetID="3" presetClass="emph" presetSubtype="2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100" fill="hold"/>
                                        <p:tgtEl>
                                          <p:spTgt spid="79465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100"/>
                            </p:stCondLst>
                            <p:childTnLst>
                              <p:par>
                                <p:cTn id="20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0" fill="hold"/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7" dur="100" fill="hold"/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00" fill="hold"/>
                                        <p:tgtEl>
                                          <p:spTgt spid="7946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100" fill="hold"/>
                                        <p:tgtEl>
                                          <p:spTgt spid="7946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11" dur="100" fill="hold"/>
                                        <p:tgtEl>
                                          <p:spTgt spid="7946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100" fill="hold"/>
                                        <p:tgtEl>
                                          <p:spTgt spid="7946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4" dur="100" fill="hold"/>
                                        <p:tgtEl>
                                          <p:spTgt spid="7946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" dur="100" fill="hold"/>
                                        <p:tgtEl>
                                          <p:spTgt spid="7946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100" fill="hold"/>
                                        <p:tgtEl>
                                          <p:spTgt spid="7946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8" dur="100" fill="hold"/>
                                        <p:tgtEl>
                                          <p:spTgt spid="7946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200"/>
                            </p:stCondLst>
                            <p:childTnLst>
                              <p:par>
                                <p:cTn id="220" presetID="3" presetClass="emph" presetSubtype="2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100" fill="hold"/>
                                        <p:tgtEl>
                                          <p:spTgt spid="79466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600"/>
                            </p:stCondLst>
                            <p:childTnLst>
                              <p:par>
                                <p:cTn id="2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100" fill="hold"/>
                                        <p:tgtEl>
                                          <p:spTgt spid="7946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5" dur="100" fill="hold"/>
                                        <p:tgtEl>
                                          <p:spTgt spid="7946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100" fill="hold"/>
                                        <p:tgtEl>
                                          <p:spTgt spid="7946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8" dur="100" fill="hold"/>
                                        <p:tgtEl>
                                          <p:spTgt spid="7946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9" dur="100" fill="hold"/>
                                        <p:tgtEl>
                                          <p:spTgt spid="7946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629" grpId="0" animBg="1" autoUpdateAnimBg="0"/>
      <p:bldP spid="794629" grpId="1"/>
      <p:bldP spid="794631" grpId="0" animBg="1" autoUpdateAnimBg="0"/>
      <p:bldP spid="794634" grpId="0" animBg="1" autoUpdateAnimBg="0"/>
      <p:bldP spid="794634" grpId="1"/>
      <p:bldP spid="794636" grpId="0" animBg="1" autoUpdateAnimBg="0"/>
      <p:bldP spid="794638" grpId="0" animBg="1" autoUpdateAnimBg="0"/>
      <p:bldP spid="794638" grpId="1"/>
      <p:bldP spid="794640" grpId="0" animBg="1" autoUpdateAnimBg="0"/>
      <p:bldP spid="794642" grpId="0" animBg="1" autoUpdateAnimBg="0"/>
      <p:bldP spid="794642" grpId="1"/>
      <p:bldP spid="794644" grpId="0" animBg="1" autoUpdateAnimBg="0"/>
      <p:bldP spid="794646" grpId="0" animBg="1" autoUpdateAnimBg="0"/>
      <p:bldP spid="794646" grpId="1"/>
      <p:bldP spid="794648" grpId="0" animBg="1" autoUpdateAnimBg="0"/>
      <p:bldP spid="794649" grpId="0" animBg="1" autoUpdateAnimBg="0"/>
      <p:bldP spid="794649" grpId="1"/>
      <p:bldP spid="794651" grpId="0" animBg="1" autoUpdateAnimBg="0"/>
      <p:bldP spid="794653" grpId="0" animBg="1" autoUpdateAnimBg="0"/>
      <p:bldP spid="794653" grpId="1"/>
      <p:bldP spid="794655" grpId="0" animBg="1" autoUpdateAnimBg="0"/>
      <p:bldP spid="794657" grpId="0" animBg="1" autoUpdateAnimBg="0"/>
      <p:bldP spid="794657" grpId="1"/>
      <p:bldP spid="794659" grpId="0" animBg="1" autoUpdateAnimBg="0"/>
      <p:bldP spid="794661" grpId="0" animBg="1" autoUpdateAnimBg="0"/>
      <p:bldP spid="794661" grpId="1"/>
      <p:bldP spid="794663" grpId="0" animBg="1" autoUpdateAnimBg="0"/>
      <p:bldP spid="794632" grpId="0" animBg="1"/>
      <p:bldP spid="794637" grpId="0" animBg="1"/>
      <p:bldP spid="794641" grpId="0" animBg="1"/>
      <p:bldP spid="794645" grpId="0" animBg="1"/>
      <p:bldP spid="794652" grpId="0" animBg="1"/>
      <p:bldP spid="794656" grpId="0" animBg="1"/>
      <p:bldP spid="794660" grpId="0" animBg="1"/>
      <p:bldP spid="794664" grpId="0" animBg="1"/>
      <p:bldP spid="794672" grpId="0" build="p" autoUpdateAnimBg="0"/>
      <p:bldP spid="794673" grpId="0" build="p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6618" y="3760406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876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051" y="2656479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876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How is the Stack Implemented?</a:t>
            </a:r>
          </a:p>
        </p:txBody>
      </p:sp>
      <p:pic>
        <p:nvPicPr>
          <p:cNvPr id="12083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300" y="1192213"/>
            <a:ext cx="3675063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14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1043" y="1994192"/>
            <a:ext cx="8213723" cy="2374037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5912" y="2551837"/>
            <a:ext cx="7822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err="1">
                <a:solidFill>
                  <a:srgbClr val="660066"/>
                </a:solidFill>
                <a:latin typeface="Courier New"/>
                <a:cs typeface="Courier New"/>
              </a:rPr>
              <a:t>struct</a:t>
            </a:r>
            <a:r>
              <a:rPr lang="en-US" altLang="zh-CN" sz="20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altLang="zh-CN" sz="2000" b="1" dirty="0" smtClean="0">
                <a:solidFill>
                  <a:srgbClr val="660066"/>
                </a:solidFill>
                <a:latin typeface="Courier New"/>
                <a:cs typeface="Courier New"/>
              </a:rPr>
              <a:t>Node</a:t>
            </a:r>
            <a:r>
              <a:rPr lang="en-US" altLang="zh-CN" sz="2000" b="1" dirty="0" smtClean="0">
                <a:latin typeface="Courier New"/>
                <a:cs typeface="Courier New"/>
              </a:rPr>
              <a:t>{</a:t>
            </a:r>
            <a:endParaRPr lang="en-US" altLang="zh-CN" sz="2000" b="1" dirty="0">
              <a:latin typeface="Courier New"/>
              <a:cs typeface="Courier New"/>
            </a:endParaRP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   </a:t>
            </a:r>
            <a:r>
              <a:rPr lang="en-US" altLang="zh-CN" sz="20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altLang="zh-CN" sz="2000" b="1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altLang="zh-CN" sz="2000" b="1" dirty="0" smtClean="0">
                <a:latin typeface="Courier New"/>
                <a:cs typeface="Courier New"/>
              </a:rPr>
              <a:t>value;    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/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  <a:cs typeface="Courier New"/>
              </a:rPr>
              <a:t>* The 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value of this 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elem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    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  <a:cs typeface="Courier New"/>
              </a:rPr>
              <a:t>*/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   </a:t>
            </a:r>
            <a:r>
              <a:rPr lang="en-US" altLang="zh-CN" sz="2000" b="1" dirty="0" smtClean="0">
                <a:solidFill>
                  <a:srgbClr val="660066"/>
                </a:solidFill>
                <a:latin typeface="Courier New"/>
                <a:cs typeface="Courier New"/>
              </a:rPr>
              <a:t>Node </a:t>
            </a:r>
            <a:r>
              <a:rPr lang="en-US" altLang="zh-CN" sz="2000" b="1" dirty="0" smtClean="0">
                <a:latin typeface="Courier New"/>
                <a:cs typeface="Courier New"/>
              </a:rPr>
              <a:t>*link;   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/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  <a:cs typeface="Courier New"/>
              </a:rPr>
              <a:t>* Pointer to the next 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node *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  <a:cs typeface="Courier New"/>
              </a:rPr>
              <a:t>/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};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17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3" name="Freeform 2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1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8493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3" name="Freeform 2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933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8493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3" name="Freeform 2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564030" y="422184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16"/>
          <p:cNvSpPr txBox="1">
            <a:spLocks noChangeArrowheads="1"/>
          </p:cNvSpPr>
          <p:nvPr/>
        </p:nvSpPr>
        <p:spPr bwMode="auto">
          <a:xfrm>
            <a:off x="399652" y="3408835"/>
            <a:ext cx="11081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temp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882825" y="3950951"/>
            <a:ext cx="1586313" cy="678803"/>
          </a:xfrm>
          <a:custGeom>
            <a:avLst/>
            <a:gdLst>
              <a:gd name="connsiteX0" fmla="*/ 78608 w 1586313"/>
              <a:gd name="connsiteY0" fmla="*/ 595330 h 678803"/>
              <a:gd name="connsiteX1" fmla="*/ 19260 w 1586313"/>
              <a:gd name="connsiteY1" fmla="*/ 607200 h 678803"/>
              <a:gd name="connsiteX2" fmla="*/ 78608 w 1586313"/>
              <a:gd name="connsiteY2" fmla="*/ 666551 h 678803"/>
              <a:gd name="connsiteX3" fmla="*/ 90478 w 1586313"/>
              <a:gd name="connsiteY3" fmla="*/ 559720 h 678803"/>
              <a:gd name="connsiteX4" fmla="*/ 54869 w 1586313"/>
              <a:gd name="connsiteY4" fmla="*/ 571590 h 678803"/>
              <a:gd name="connsiteX5" fmla="*/ 31130 w 1586313"/>
              <a:gd name="connsiteY5" fmla="*/ 666551 h 678803"/>
              <a:gd name="connsiteX6" fmla="*/ 90478 w 1586313"/>
              <a:gd name="connsiteY6" fmla="*/ 654681 h 678803"/>
              <a:gd name="connsiteX7" fmla="*/ 78608 w 1586313"/>
              <a:gd name="connsiteY7" fmla="*/ 571590 h 678803"/>
              <a:gd name="connsiteX8" fmla="*/ 54869 w 1586313"/>
              <a:gd name="connsiteY8" fmla="*/ 642811 h 678803"/>
              <a:gd name="connsiteX9" fmla="*/ 137956 w 1586313"/>
              <a:gd name="connsiteY9" fmla="*/ 619071 h 678803"/>
              <a:gd name="connsiteX10" fmla="*/ 244782 w 1586313"/>
              <a:gd name="connsiteY10" fmla="*/ 595330 h 678803"/>
              <a:gd name="connsiteX11" fmla="*/ 315999 w 1586313"/>
              <a:gd name="connsiteY11" fmla="*/ 571590 h 678803"/>
              <a:gd name="connsiteX12" fmla="*/ 399086 w 1586313"/>
              <a:gd name="connsiteY12" fmla="*/ 512239 h 678803"/>
              <a:gd name="connsiteX13" fmla="*/ 470303 w 1586313"/>
              <a:gd name="connsiteY13" fmla="*/ 488499 h 678803"/>
              <a:gd name="connsiteX14" fmla="*/ 577129 w 1586313"/>
              <a:gd name="connsiteY14" fmla="*/ 429148 h 678803"/>
              <a:gd name="connsiteX15" fmla="*/ 648346 w 1586313"/>
              <a:gd name="connsiteY15" fmla="*/ 381667 h 678803"/>
              <a:gd name="connsiteX16" fmla="*/ 683955 w 1586313"/>
              <a:gd name="connsiteY16" fmla="*/ 357927 h 678803"/>
              <a:gd name="connsiteX17" fmla="*/ 719563 w 1586313"/>
              <a:gd name="connsiteY17" fmla="*/ 346056 h 678803"/>
              <a:gd name="connsiteX18" fmla="*/ 814520 w 1586313"/>
              <a:gd name="connsiteY18" fmla="*/ 274835 h 678803"/>
              <a:gd name="connsiteX19" fmla="*/ 850128 w 1586313"/>
              <a:gd name="connsiteY19" fmla="*/ 251095 h 678803"/>
              <a:gd name="connsiteX20" fmla="*/ 885737 w 1586313"/>
              <a:gd name="connsiteY20" fmla="*/ 227354 h 678803"/>
              <a:gd name="connsiteX21" fmla="*/ 921346 w 1586313"/>
              <a:gd name="connsiteY21" fmla="*/ 215484 h 678803"/>
              <a:gd name="connsiteX22" fmla="*/ 1004433 w 1586313"/>
              <a:gd name="connsiteY22" fmla="*/ 179874 h 678803"/>
              <a:gd name="connsiteX23" fmla="*/ 1051911 w 1586313"/>
              <a:gd name="connsiteY23" fmla="*/ 156133 h 678803"/>
              <a:gd name="connsiteX24" fmla="*/ 1111258 w 1586313"/>
              <a:gd name="connsiteY24" fmla="*/ 144263 h 678803"/>
              <a:gd name="connsiteX25" fmla="*/ 1324910 w 1586313"/>
              <a:gd name="connsiteY25" fmla="*/ 120523 h 678803"/>
              <a:gd name="connsiteX26" fmla="*/ 1491084 w 1586313"/>
              <a:gd name="connsiteY26" fmla="*/ 96782 h 678803"/>
              <a:gd name="connsiteX27" fmla="*/ 1586040 w 1586313"/>
              <a:gd name="connsiteY27" fmla="*/ 73042 h 678803"/>
              <a:gd name="connsiteX28" fmla="*/ 1443606 w 1586313"/>
              <a:gd name="connsiteY28" fmla="*/ 25561 h 678803"/>
              <a:gd name="connsiteX29" fmla="*/ 1407997 w 1586313"/>
              <a:gd name="connsiteY29" fmla="*/ 13691 h 678803"/>
              <a:gd name="connsiteX30" fmla="*/ 1372388 w 1586313"/>
              <a:gd name="connsiteY30" fmla="*/ 1821 h 678803"/>
              <a:gd name="connsiteX31" fmla="*/ 1479214 w 1586313"/>
              <a:gd name="connsiteY31" fmla="*/ 49302 h 678803"/>
              <a:gd name="connsiteX32" fmla="*/ 1514823 w 1586313"/>
              <a:gd name="connsiteY32" fmla="*/ 61172 h 678803"/>
              <a:gd name="connsiteX33" fmla="*/ 1550432 w 1586313"/>
              <a:gd name="connsiteY33" fmla="*/ 73042 h 678803"/>
              <a:gd name="connsiteX34" fmla="*/ 1586040 w 1586313"/>
              <a:gd name="connsiteY34" fmla="*/ 96782 h 678803"/>
              <a:gd name="connsiteX35" fmla="*/ 1562301 w 1586313"/>
              <a:gd name="connsiteY35" fmla="*/ 132393 h 678803"/>
              <a:gd name="connsiteX36" fmla="*/ 1502953 w 1586313"/>
              <a:gd name="connsiteY36" fmla="*/ 227354 h 678803"/>
              <a:gd name="connsiteX37" fmla="*/ 1479214 w 1586313"/>
              <a:gd name="connsiteY37" fmla="*/ 262965 h 678803"/>
              <a:gd name="connsiteX38" fmla="*/ 1479214 w 1586313"/>
              <a:gd name="connsiteY38" fmla="*/ 239225 h 6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86313" h="678803">
                <a:moveTo>
                  <a:pt x="78608" y="595330"/>
                </a:moveTo>
                <a:cubicBezTo>
                  <a:pt x="58825" y="599287"/>
                  <a:pt x="29269" y="589683"/>
                  <a:pt x="19260" y="607200"/>
                </a:cubicBezTo>
                <a:cubicBezTo>
                  <a:pt x="-41371" y="713311"/>
                  <a:pt x="58739" y="671519"/>
                  <a:pt x="78608" y="666551"/>
                </a:cubicBezTo>
                <a:cubicBezTo>
                  <a:pt x="101144" y="632746"/>
                  <a:pt x="129245" y="608182"/>
                  <a:pt x="90478" y="559720"/>
                </a:cubicBezTo>
                <a:cubicBezTo>
                  <a:pt x="82662" y="549950"/>
                  <a:pt x="66739" y="567633"/>
                  <a:pt x="54869" y="571590"/>
                </a:cubicBezTo>
                <a:cubicBezTo>
                  <a:pt x="48059" y="580670"/>
                  <a:pt x="-17358" y="642306"/>
                  <a:pt x="31130" y="666551"/>
                </a:cubicBezTo>
                <a:cubicBezTo>
                  <a:pt x="49174" y="675573"/>
                  <a:pt x="70695" y="658638"/>
                  <a:pt x="90478" y="654681"/>
                </a:cubicBezTo>
                <a:cubicBezTo>
                  <a:pt x="118173" y="571590"/>
                  <a:pt x="137957" y="591374"/>
                  <a:pt x="78608" y="571590"/>
                </a:cubicBezTo>
                <a:cubicBezTo>
                  <a:pt x="70695" y="595330"/>
                  <a:pt x="31129" y="650725"/>
                  <a:pt x="54869" y="642811"/>
                </a:cubicBezTo>
                <a:cubicBezTo>
                  <a:pt x="94525" y="629592"/>
                  <a:pt x="93241" y="629008"/>
                  <a:pt x="137956" y="619071"/>
                </a:cubicBezTo>
                <a:cubicBezTo>
                  <a:pt x="181511" y="609391"/>
                  <a:pt x="203437" y="607734"/>
                  <a:pt x="244782" y="595330"/>
                </a:cubicBezTo>
                <a:cubicBezTo>
                  <a:pt x="268750" y="588139"/>
                  <a:pt x="315999" y="571590"/>
                  <a:pt x="315999" y="571590"/>
                </a:cubicBezTo>
                <a:cubicBezTo>
                  <a:pt x="322381" y="566804"/>
                  <a:pt x="384881" y="518552"/>
                  <a:pt x="399086" y="512239"/>
                </a:cubicBezTo>
                <a:cubicBezTo>
                  <a:pt x="421952" y="502076"/>
                  <a:pt x="470303" y="488499"/>
                  <a:pt x="470303" y="488499"/>
                </a:cubicBezTo>
                <a:cubicBezTo>
                  <a:pt x="551930" y="434077"/>
                  <a:pt x="514453" y="450041"/>
                  <a:pt x="577129" y="429148"/>
                </a:cubicBezTo>
                <a:lnTo>
                  <a:pt x="648346" y="381667"/>
                </a:lnTo>
                <a:cubicBezTo>
                  <a:pt x="660216" y="373754"/>
                  <a:pt x="670422" y="362439"/>
                  <a:pt x="683955" y="357927"/>
                </a:cubicBezTo>
                <a:lnTo>
                  <a:pt x="719563" y="346056"/>
                </a:lnTo>
                <a:cubicBezTo>
                  <a:pt x="763478" y="302141"/>
                  <a:pt x="733992" y="328524"/>
                  <a:pt x="814520" y="274835"/>
                </a:cubicBezTo>
                <a:lnTo>
                  <a:pt x="850128" y="251095"/>
                </a:lnTo>
                <a:cubicBezTo>
                  <a:pt x="861998" y="243181"/>
                  <a:pt x="872203" y="231865"/>
                  <a:pt x="885737" y="227354"/>
                </a:cubicBezTo>
                <a:lnTo>
                  <a:pt x="921346" y="215484"/>
                </a:lnTo>
                <a:cubicBezTo>
                  <a:pt x="993509" y="167372"/>
                  <a:pt x="916833" y="212726"/>
                  <a:pt x="1004433" y="179874"/>
                </a:cubicBezTo>
                <a:cubicBezTo>
                  <a:pt x="1021001" y="173661"/>
                  <a:pt x="1035125" y="161729"/>
                  <a:pt x="1051911" y="156133"/>
                </a:cubicBezTo>
                <a:cubicBezTo>
                  <a:pt x="1071050" y="149753"/>
                  <a:pt x="1091564" y="148640"/>
                  <a:pt x="1111258" y="144263"/>
                </a:cubicBezTo>
                <a:cubicBezTo>
                  <a:pt x="1253708" y="112606"/>
                  <a:pt x="1002569" y="155062"/>
                  <a:pt x="1324910" y="120523"/>
                </a:cubicBezTo>
                <a:cubicBezTo>
                  <a:pt x="1380545" y="114562"/>
                  <a:pt x="1436801" y="110353"/>
                  <a:pt x="1491084" y="96782"/>
                </a:cubicBezTo>
                <a:lnTo>
                  <a:pt x="1586040" y="73042"/>
                </a:lnTo>
                <a:lnTo>
                  <a:pt x="1443606" y="25561"/>
                </a:lnTo>
                <a:lnTo>
                  <a:pt x="1407997" y="13691"/>
                </a:lnTo>
                <a:cubicBezTo>
                  <a:pt x="1396127" y="9734"/>
                  <a:pt x="1361978" y="-5119"/>
                  <a:pt x="1372388" y="1821"/>
                </a:cubicBezTo>
                <a:cubicBezTo>
                  <a:pt x="1428817" y="39441"/>
                  <a:pt x="1394465" y="21051"/>
                  <a:pt x="1479214" y="49302"/>
                </a:cubicBezTo>
                <a:lnTo>
                  <a:pt x="1514823" y="61172"/>
                </a:lnTo>
                <a:lnTo>
                  <a:pt x="1550432" y="73042"/>
                </a:lnTo>
                <a:cubicBezTo>
                  <a:pt x="1562301" y="80955"/>
                  <a:pt x="1583243" y="82794"/>
                  <a:pt x="1586040" y="96782"/>
                </a:cubicBezTo>
                <a:cubicBezTo>
                  <a:pt x="1588838" y="110771"/>
                  <a:pt x="1569379" y="120006"/>
                  <a:pt x="1562301" y="132393"/>
                </a:cubicBezTo>
                <a:cubicBezTo>
                  <a:pt x="1498565" y="243939"/>
                  <a:pt x="1584006" y="113875"/>
                  <a:pt x="1502953" y="227354"/>
                </a:cubicBezTo>
                <a:cubicBezTo>
                  <a:pt x="1494661" y="238963"/>
                  <a:pt x="1491974" y="256584"/>
                  <a:pt x="1479214" y="262965"/>
                </a:cubicBezTo>
                <a:cubicBezTo>
                  <a:pt x="1472136" y="266504"/>
                  <a:pt x="1479214" y="247138"/>
                  <a:pt x="1479214" y="239225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30424" y="5673948"/>
            <a:ext cx="4775666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Node * temp =  new Node;</a:t>
            </a:r>
          </a:p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temp -&gt; value = 7;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041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8493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3" name="Freeform 2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564030" y="422184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16"/>
          <p:cNvSpPr txBox="1">
            <a:spLocks noChangeArrowheads="1"/>
          </p:cNvSpPr>
          <p:nvPr/>
        </p:nvSpPr>
        <p:spPr bwMode="auto">
          <a:xfrm>
            <a:off x="399652" y="3408835"/>
            <a:ext cx="11081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temp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882825" y="3950951"/>
            <a:ext cx="1586313" cy="678803"/>
          </a:xfrm>
          <a:custGeom>
            <a:avLst/>
            <a:gdLst>
              <a:gd name="connsiteX0" fmla="*/ 78608 w 1586313"/>
              <a:gd name="connsiteY0" fmla="*/ 595330 h 678803"/>
              <a:gd name="connsiteX1" fmla="*/ 19260 w 1586313"/>
              <a:gd name="connsiteY1" fmla="*/ 607200 h 678803"/>
              <a:gd name="connsiteX2" fmla="*/ 78608 w 1586313"/>
              <a:gd name="connsiteY2" fmla="*/ 666551 h 678803"/>
              <a:gd name="connsiteX3" fmla="*/ 90478 w 1586313"/>
              <a:gd name="connsiteY3" fmla="*/ 559720 h 678803"/>
              <a:gd name="connsiteX4" fmla="*/ 54869 w 1586313"/>
              <a:gd name="connsiteY4" fmla="*/ 571590 h 678803"/>
              <a:gd name="connsiteX5" fmla="*/ 31130 w 1586313"/>
              <a:gd name="connsiteY5" fmla="*/ 666551 h 678803"/>
              <a:gd name="connsiteX6" fmla="*/ 90478 w 1586313"/>
              <a:gd name="connsiteY6" fmla="*/ 654681 h 678803"/>
              <a:gd name="connsiteX7" fmla="*/ 78608 w 1586313"/>
              <a:gd name="connsiteY7" fmla="*/ 571590 h 678803"/>
              <a:gd name="connsiteX8" fmla="*/ 54869 w 1586313"/>
              <a:gd name="connsiteY8" fmla="*/ 642811 h 678803"/>
              <a:gd name="connsiteX9" fmla="*/ 137956 w 1586313"/>
              <a:gd name="connsiteY9" fmla="*/ 619071 h 678803"/>
              <a:gd name="connsiteX10" fmla="*/ 244782 w 1586313"/>
              <a:gd name="connsiteY10" fmla="*/ 595330 h 678803"/>
              <a:gd name="connsiteX11" fmla="*/ 315999 w 1586313"/>
              <a:gd name="connsiteY11" fmla="*/ 571590 h 678803"/>
              <a:gd name="connsiteX12" fmla="*/ 399086 w 1586313"/>
              <a:gd name="connsiteY12" fmla="*/ 512239 h 678803"/>
              <a:gd name="connsiteX13" fmla="*/ 470303 w 1586313"/>
              <a:gd name="connsiteY13" fmla="*/ 488499 h 678803"/>
              <a:gd name="connsiteX14" fmla="*/ 577129 w 1586313"/>
              <a:gd name="connsiteY14" fmla="*/ 429148 h 678803"/>
              <a:gd name="connsiteX15" fmla="*/ 648346 w 1586313"/>
              <a:gd name="connsiteY15" fmla="*/ 381667 h 678803"/>
              <a:gd name="connsiteX16" fmla="*/ 683955 w 1586313"/>
              <a:gd name="connsiteY16" fmla="*/ 357927 h 678803"/>
              <a:gd name="connsiteX17" fmla="*/ 719563 w 1586313"/>
              <a:gd name="connsiteY17" fmla="*/ 346056 h 678803"/>
              <a:gd name="connsiteX18" fmla="*/ 814520 w 1586313"/>
              <a:gd name="connsiteY18" fmla="*/ 274835 h 678803"/>
              <a:gd name="connsiteX19" fmla="*/ 850128 w 1586313"/>
              <a:gd name="connsiteY19" fmla="*/ 251095 h 678803"/>
              <a:gd name="connsiteX20" fmla="*/ 885737 w 1586313"/>
              <a:gd name="connsiteY20" fmla="*/ 227354 h 678803"/>
              <a:gd name="connsiteX21" fmla="*/ 921346 w 1586313"/>
              <a:gd name="connsiteY21" fmla="*/ 215484 h 678803"/>
              <a:gd name="connsiteX22" fmla="*/ 1004433 w 1586313"/>
              <a:gd name="connsiteY22" fmla="*/ 179874 h 678803"/>
              <a:gd name="connsiteX23" fmla="*/ 1051911 w 1586313"/>
              <a:gd name="connsiteY23" fmla="*/ 156133 h 678803"/>
              <a:gd name="connsiteX24" fmla="*/ 1111258 w 1586313"/>
              <a:gd name="connsiteY24" fmla="*/ 144263 h 678803"/>
              <a:gd name="connsiteX25" fmla="*/ 1324910 w 1586313"/>
              <a:gd name="connsiteY25" fmla="*/ 120523 h 678803"/>
              <a:gd name="connsiteX26" fmla="*/ 1491084 w 1586313"/>
              <a:gd name="connsiteY26" fmla="*/ 96782 h 678803"/>
              <a:gd name="connsiteX27" fmla="*/ 1586040 w 1586313"/>
              <a:gd name="connsiteY27" fmla="*/ 73042 h 678803"/>
              <a:gd name="connsiteX28" fmla="*/ 1443606 w 1586313"/>
              <a:gd name="connsiteY28" fmla="*/ 25561 h 678803"/>
              <a:gd name="connsiteX29" fmla="*/ 1407997 w 1586313"/>
              <a:gd name="connsiteY29" fmla="*/ 13691 h 678803"/>
              <a:gd name="connsiteX30" fmla="*/ 1372388 w 1586313"/>
              <a:gd name="connsiteY30" fmla="*/ 1821 h 678803"/>
              <a:gd name="connsiteX31" fmla="*/ 1479214 w 1586313"/>
              <a:gd name="connsiteY31" fmla="*/ 49302 h 678803"/>
              <a:gd name="connsiteX32" fmla="*/ 1514823 w 1586313"/>
              <a:gd name="connsiteY32" fmla="*/ 61172 h 678803"/>
              <a:gd name="connsiteX33" fmla="*/ 1550432 w 1586313"/>
              <a:gd name="connsiteY33" fmla="*/ 73042 h 678803"/>
              <a:gd name="connsiteX34" fmla="*/ 1586040 w 1586313"/>
              <a:gd name="connsiteY34" fmla="*/ 96782 h 678803"/>
              <a:gd name="connsiteX35" fmla="*/ 1562301 w 1586313"/>
              <a:gd name="connsiteY35" fmla="*/ 132393 h 678803"/>
              <a:gd name="connsiteX36" fmla="*/ 1502953 w 1586313"/>
              <a:gd name="connsiteY36" fmla="*/ 227354 h 678803"/>
              <a:gd name="connsiteX37" fmla="*/ 1479214 w 1586313"/>
              <a:gd name="connsiteY37" fmla="*/ 262965 h 678803"/>
              <a:gd name="connsiteX38" fmla="*/ 1479214 w 1586313"/>
              <a:gd name="connsiteY38" fmla="*/ 239225 h 6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86313" h="678803">
                <a:moveTo>
                  <a:pt x="78608" y="595330"/>
                </a:moveTo>
                <a:cubicBezTo>
                  <a:pt x="58825" y="599287"/>
                  <a:pt x="29269" y="589683"/>
                  <a:pt x="19260" y="607200"/>
                </a:cubicBezTo>
                <a:cubicBezTo>
                  <a:pt x="-41371" y="713311"/>
                  <a:pt x="58739" y="671519"/>
                  <a:pt x="78608" y="666551"/>
                </a:cubicBezTo>
                <a:cubicBezTo>
                  <a:pt x="101144" y="632746"/>
                  <a:pt x="129245" y="608182"/>
                  <a:pt x="90478" y="559720"/>
                </a:cubicBezTo>
                <a:cubicBezTo>
                  <a:pt x="82662" y="549950"/>
                  <a:pt x="66739" y="567633"/>
                  <a:pt x="54869" y="571590"/>
                </a:cubicBezTo>
                <a:cubicBezTo>
                  <a:pt x="48059" y="580670"/>
                  <a:pt x="-17358" y="642306"/>
                  <a:pt x="31130" y="666551"/>
                </a:cubicBezTo>
                <a:cubicBezTo>
                  <a:pt x="49174" y="675573"/>
                  <a:pt x="70695" y="658638"/>
                  <a:pt x="90478" y="654681"/>
                </a:cubicBezTo>
                <a:cubicBezTo>
                  <a:pt x="118173" y="571590"/>
                  <a:pt x="137957" y="591374"/>
                  <a:pt x="78608" y="571590"/>
                </a:cubicBezTo>
                <a:cubicBezTo>
                  <a:pt x="70695" y="595330"/>
                  <a:pt x="31129" y="650725"/>
                  <a:pt x="54869" y="642811"/>
                </a:cubicBezTo>
                <a:cubicBezTo>
                  <a:pt x="94525" y="629592"/>
                  <a:pt x="93241" y="629008"/>
                  <a:pt x="137956" y="619071"/>
                </a:cubicBezTo>
                <a:cubicBezTo>
                  <a:pt x="181511" y="609391"/>
                  <a:pt x="203437" y="607734"/>
                  <a:pt x="244782" y="595330"/>
                </a:cubicBezTo>
                <a:cubicBezTo>
                  <a:pt x="268750" y="588139"/>
                  <a:pt x="315999" y="571590"/>
                  <a:pt x="315999" y="571590"/>
                </a:cubicBezTo>
                <a:cubicBezTo>
                  <a:pt x="322381" y="566804"/>
                  <a:pt x="384881" y="518552"/>
                  <a:pt x="399086" y="512239"/>
                </a:cubicBezTo>
                <a:cubicBezTo>
                  <a:pt x="421952" y="502076"/>
                  <a:pt x="470303" y="488499"/>
                  <a:pt x="470303" y="488499"/>
                </a:cubicBezTo>
                <a:cubicBezTo>
                  <a:pt x="551930" y="434077"/>
                  <a:pt x="514453" y="450041"/>
                  <a:pt x="577129" y="429148"/>
                </a:cubicBezTo>
                <a:lnTo>
                  <a:pt x="648346" y="381667"/>
                </a:lnTo>
                <a:cubicBezTo>
                  <a:pt x="660216" y="373754"/>
                  <a:pt x="670422" y="362439"/>
                  <a:pt x="683955" y="357927"/>
                </a:cubicBezTo>
                <a:lnTo>
                  <a:pt x="719563" y="346056"/>
                </a:lnTo>
                <a:cubicBezTo>
                  <a:pt x="763478" y="302141"/>
                  <a:pt x="733992" y="328524"/>
                  <a:pt x="814520" y="274835"/>
                </a:cubicBezTo>
                <a:lnTo>
                  <a:pt x="850128" y="251095"/>
                </a:lnTo>
                <a:cubicBezTo>
                  <a:pt x="861998" y="243181"/>
                  <a:pt x="872203" y="231865"/>
                  <a:pt x="885737" y="227354"/>
                </a:cubicBezTo>
                <a:lnTo>
                  <a:pt x="921346" y="215484"/>
                </a:lnTo>
                <a:cubicBezTo>
                  <a:pt x="993509" y="167372"/>
                  <a:pt x="916833" y="212726"/>
                  <a:pt x="1004433" y="179874"/>
                </a:cubicBezTo>
                <a:cubicBezTo>
                  <a:pt x="1021001" y="173661"/>
                  <a:pt x="1035125" y="161729"/>
                  <a:pt x="1051911" y="156133"/>
                </a:cubicBezTo>
                <a:cubicBezTo>
                  <a:pt x="1071050" y="149753"/>
                  <a:pt x="1091564" y="148640"/>
                  <a:pt x="1111258" y="144263"/>
                </a:cubicBezTo>
                <a:cubicBezTo>
                  <a:pt x="1253708" y="112606"/>
                  <a:pt x="1002569" y="155062"/>
                  <a:pt x="1324910" y="120523"/>
                </a:cubicBezTo>
                <a:cubicBezTo>
                  <a:pt x="1380545" y="114562"/>
                  <a:pt x="1436801" y="110353"/>
                  <a:pt x="1491084" y="96782"/>
                </a:cubicBezTo>
                <a:lnTo>
                  <a:pt x="1586040" y="73042"/>
                </a:lnTo>
                <a:lnTo>
                  <a:pt x="1443606" y="25561"/>
                </a:lnTo>
                <a:lnTo>
                  <a:pt x="1407997" y="13691"/>
                </a:lnTo>
                <a:cubicBezTo>
                  <a:pt x="1396127" y="9734"/>
                  <a:pt x="1361978" y="-5119"/>
                  <a:pt x="1372388" y="1821"/>
                </a:cubicBezTo>
                <a:cubicBezTo>
                  <a:pt x="1428817" y="39441"/>
                  <a:pt x="1394465" y="21051"/>
                  <a:pt x="1479214" y="49302"/>
                </a:cubicBezTo>
                <a:lnTo>
                  <a:pt x="1514823" y="61172"/>
                </a:lnTo>
                <a:lnTo>
                  <a:pt x="1550432" y="73042"/>
                </a:lnTo>
                <a:cubicBezTo>
                  <a:pt x="1562301" y="80955"/>
                  <a:pt x="1583243" y="82794"/>
                  <a:pt x="1586040" y="96782"/>
                </a:cubicBezTo>
                <a:cubicBezTo>
                  <a:pt x="1588838" y="110771"/>
                  <a:pt x="1569379" y="120006"/>
                  <a:pt x="1562301" y="132393"/>
                </a:cubicBezTo>
                <a:cubicBezTo>
                  <a:pt x="1498565" y="243939"/>
                  <a:pt x="1584006" y="113875"/>
                  <a:pt x="1502953" y="227354"/>
                </a:cubicBezTo>
                <a:cubicBezTo>
                  <a:pt x="1494661" y="238963"/>
                  <a:pt x="1491974" y="256584"/>
                  <a:pt x="1479214" y="262965"/>
                </a:cubicBezTo>
                <a:cubicBezTo>
                  <a:pt x="1472136" y="266504"/>
                  <a:pt x="1479214" y="247138"/>
                  <a:pt x="1479214" y="239225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305206" y="5721429"/>
            <a:ext cx="387858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temp -&gt; link = data;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5318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8493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>
            <a:off x="564030" y="422184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16"/>
          <p:cNvSpPr txBox="1">
            <a:spLocks noChangeArrowheads="1"/>
          </p:cNvSpPr>
          <p:nvPr/>
        </p:nvSpPr>
        <p:spPr bwMode="auto">
          <a:xfrm>
            <a:off x="399652" y="3408835"/>
            <a:ext cx="11081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temp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882825" y="3950951"/>
            <a:ext cx="1586313" cy="678803"/>
          </a:xfrm>
          <a:custGeom>
            <a:avLst/>
            <a:gdLst>
              <a:gd name="connsiteX0" fmla="*/ 78608 w 1586313"/>
              <a:gd name="connsiteY0" fmla="*/ 595330 h 678803"/>
              <a:gd name="connsiteX1" fmla="*/ 19260 w 1586313"/>
              <a:gd name="connsiteY1" fmla="*/ 607200 h 678803"/>
              <a:gd name="connsiteX2" fmla="*/ 78608 w 1586313"/>
              <a:gd name="connsiteY2" fmla="*/ 666551 h 678803"/>
              <a:gd name="connsiteX3" fmla="*/ 90478 w 1586313"/>
              <a:gd name="connsiteY3" fmla="*/ 559720 h 678803"/>
              <a:gd name="connsiteX4" fmla="*/ 54869 w 1586313"/>
              <a:gd name="connsiteY4" fmla="*/ 571590 h 678803"/>
              <a:gd name="connsiteX5" fmla="*/ 31130 w 1586313"/>
              <a:gd name="connsiteY5" fmla="*/ 666551 h 678803"/>
              <a:gd name="connsiteX6" fmla="*/ 90478 w 1586313"/>
              <a:gd name="connsiteY6" fmla="*/ 654681 h 678803"/>
              <a:gd name="connsiteX7" fmla="*/ 78608 w 1586313"/>
              <a:gd name="connsiteY7" fmla="*/ 571590 h 678803"/>
              <a:gd name="connsiteX8" fmla="*/ 54869 w 1586313"/>
              <a:gd name="connsiteY8" fmla="*/ 642811 h 678803"/>
              <a:gd name="connsiteX9" fmla="*/ 137956 w 1586313"/>
              <a:gd name="connsiteY9" fmla="*/ 619071 h 678803"/>
              <a:gd name="connsiteX10" fmla="*/ 244782 w 1586313"/>
              <a:gd name="connsiteY10" fmla="*/ 595330 h 678803"/>
              <a:gd name="connsiteX11" fmla="*/ 315999 w 1586313"/>
              <a:gd name="connsiteY11" fmla="*/ 571590 h 678803"/>
              <a:gd name="connsiteX12" fmla="*/ 399086 w 1586313"/>
              <a:gd name="connsiteY12" fmla="*/ 512239 h 678803"/>
              <a:gd name="connsiteX13" fmla="*/ 470303 w 1586313"/>
              <a:gd name="connsiteY13" fmla="*/ 488499 h 678803"/>
              <a:gd name="connsiteX14" fmla="*/ 577129 w 1586313"/>
              <a:gd name="connsiteY14" fmla="*/ 429148 h 678803"/>
              <a:gd name="connsiteX15" fmla="*/ 648346 w 1586313"/>
              <a:gd name="connsiteY15" fmla="*/ 381667 h 678803"/>
              <a:gd name="connsiteX16" fmla="*/ 683955 w 1586313"/>
              <a:gd name="connsiteY16" fmla="*/ 357927 h 678803"/>
              <a:gd name="connsiteX17" fmla="*/ 719563 w 1586313"/>
              <a:gd name="connsiteY17" fmla="*/ 346056 h 678803"/>
              <a:gd name="connsiteX18" fmla="*/ 814520 w 1586313"/>
              <a:gd name="connsiteY18" fmla="*/ 274835 h 678803"/>
              <a:gd name="connsiteX19" fmla="*/ 850128 w 1586313"/>
              <a:gd name="connsiteY19" fmla="*/ 251095 h 678803"/>
              <a:gd name="connsiteX20" fmla="*/ 885737 w 1586313"/>
              <a:gd name="connsiteY20" fmla="*/ 227354 h 678803"/>
              <a:gd name="connsiteX21" fmla="*/ 921346 w 1586313"/>
              <a:gd name="connsiteY21" fmla="*/ 215484 h 678803"/>
              <a:gd name="connsiteX22" fmla="*/ 1004433 w 1586313"/>
              <a:gd name="connsiteY22" fmla="*/ 179874 h 678803"/>
              <a:gd name="connsiteX23" fmla="*/ 1051911 w 1586313"/>
              <a:gd name="connsiteY23" fmla="*/ 156133 h 678803"/>
              <a:gd name="connsiteX24" fmla="*/ 1111258 w 1586313"/>
              <a:gd name="connsiteY24" fmla="*/ 144263 h 678803"/>
              <a:gd name="connsiteX25" fmla="*/ 1324910 w 1586313"/>
              <a:gd name="connsiteY25" fmla="*/ 120523 h 678803"/>
              <a:gd name="connsiteX26" fmla="*/ 1491084 w 1586313"/>
              <a:gd name="connsiteY26" fmla="*/ 96782 h 678803"/>
              <a:gd name="connsiteX27" fmla="*/ 1586040 w 1586313"/>
              <a:gd name="connsiteY27" fmla="*/ 73042 h 678803"/>
              <a:gd name="connsiteX28" fmla="*/ 1443606 w 1586313"/>
              <a:gd name="connsiteY28" fmla="*/ 25561 h 678803"/>
              <a:gd name="connsiteX29" fmla="*/ 1407997 w 1586313"/>
              <a:gd name="connsiteY29" fmla="*/ 13691 h 678803"/>
              <a:gd name="connsiteX30" fmla="*/ 1372388 w 1586313"/>
              <a:gd name="connsiteY30" fmla="*/ 1821 h 678803"/>
              <a:gd name="connsiteX31" fmla="*/ 1479214 w 1586313"/>
              <a:gd name="connsiteY31" fmla="*/ 49302 h 678803"/>
              <a:gd name="connsiteX32" fmla="*/ 1514823 w 1586313"/>
              <a:gd name="connsiteY32" fmla="*/ 61172 h 678803"/>
              <a:gd name="connsiteX33" fmla="*/ 1550432 w 1586313"/>
              <a:gd name="connsiteY33" fmla="*/ 73042 h 678803"/>
              <a:gd name="connsiteX34" fmla="*/ 1586040 w 1586313"/>
              <a:gd name="connsiteY34" fmla="*/ 96782 h 678803"/>
              <a:gd name="connsiteX35" fmla="*/ 1562301 w 1586313"/>
              <a:gd name="connsiteY35" fmla="*/ 132393 h 678803"/>
              <a:gd name="connsiteX36" fmla="*/ 1502953 w 1586313"/>
              <a:gd name="connsiteY36" fmla="*/ 227354 h 678803"/>
              <a:gd name="connsiteX37" fmla="*/ 1479214 w 1586313"/>
              <a:gd name="connsiteY37" fmla="*/ 262965 h 678803"/>
              <a:gd name="connsiteX38" fmla="*/ 1479214 w 1586313"/>
              <a:gd name="connsiteY38" fmla="*/ 239225 h 6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86313" h="678803">
                <a:moveTo>
                  <a:pt x="78608" y="595330"/>
                </a:moveTo>
                <a:cubicBezTo>
                  <a:pt x="58825" y="599287"/>
                  <a:pt x="29269" y="589683"/>
                  <a:pt x="19260" y="607200"/>
                </a:cubicBezTo>
                <a:cubicBezTo>
                  <a:pt x="-41371" y="713311"/>
                  <a:pt x="58739" y="671519"/>
                  <a:pt x="78608" y="666551"/>
                </a:cubicBezTo>
                <a:cubicBezTo>
                  <a:pt x="101144" y="632746"/>
                  <a:pt x="129245" y="608182"/>
                  <a:pt x="90478" y="559720"/>
                </a:cubicBezTo>
                <a:cubicBezTo>
                  <a:pt x="82662" y="549950"/>
                  <a:pt x="66739" y="567633"/>
                  <a:pt x="54869" y="571590"/>
                </a:cubicBezTo>
                <a:cubicBezTo>
                  <a:pt x="48059" y="580670"/>
                  <a:pt x="-17358" y="642306"/>
                  <a:pt x="31130" y="666551"/>
                </a:cubicBezTo>
                <a:cubicBezTo>
                  <a:pt x="49174" y="675573"/>
                  <a:pt x="70695" y="658638"/>
                  <a:pt x="90478" y="654681"/>
                </a:cubicBezTo>
                <a:cubicBezTo>
                  <a:pt x="118173" y="571590"/>
                  <a:pt x="137957" y="591374"/>
                  <a:pt x="78608" y="571590"/>
                </a:cubicBezTo>
                <a:cubicBezTo>
                  <a:pt x="70695" y="595330"/>
                  <a:pt x="31129" y="650725"/>
                  <a:pt x="54869" y="642811"/>
                </a:cubicBezTo>
                <a:cubicBezTo>
                  <a:pt x="94525" y="629592"/>
                  <a:pt x="93241" y="629008"/>
                  <a:pt x="137956" y="619071"/>
                </a:cubicBezTo>
                <a:cubicBezTo>
                  <a:pt x="181511" y="609391"/>
                  <a:pt x="203437" y="607734"/>
                  <a:pt x="244782" y="595330"/>
                </a:cubicBezTo>
                <a:cubicBezTo>
                  <a:pt x="268750" y="588139"/>
                  <a:pt x="315999" y="571590"/>
                  <a:pt x="315999" y="571590"/>
                </a:cubicBezTo>
                <a:cubicBezTo>
                  <a:pt x="322381" y="566804"/>
                  <a:pt x="384881" y="518552"/>
                  <a:pt x="399086" y="512239"/>
                </a:cubicBezTo>
                <a:cubicBezTo>
                  <a:pt x="421952" y="502076"/>
                  <a:pt x="470303" y="488499"/>
                  <a:pt x="470303" y="488499"/>
                </a:cubicBezTo>
                <a:cubicBezTo>
                  <a:pt x="551930" y="434077"/>
                  <a:pt x="514453" y="450041"/>
                  <a:pt x="577129" y="429148"/>
                </a:cubicBezTo>
                <a:lnTo>
                  <a:pt x="648346" y="381667"/>
                </a:lnTo>
                <a:cubicBezTo>
                  <a:pt x="660216" y="373754"/>
                  <a:pt x="670422" y="362439"/>
                  <a:pt x="683955" y="357927"/>
                </a:cubicBezTo>
                <a:lnTo>
                  <a:pt x="719563" y="346056"/>
                </a:lnTo>
                <a:cubicBezTo>
                  <a:pt x="763478" y="302141"/>
                  <a:pt x="733992" y="328524"/>
                  <a:pt x="814520" y="274835"/>
                </a:cubicBezTo>
                <a:lnTo>
                  <a:pt x="850128" y="251095"/>
                </a:lnTo>
                <a:cubicBezTo>
                  <a:pt x="861998" y="243181"/>
                  <a:pt x="872203" y="231865"/>
                  <a:pt x="885737" y="227354"/>
                </a:cubicBezTo>
                <a:lnTo>
                  <a:pt x="921346" y="215484"/>
                </a:lnTo>
                <a:cubicBezTo>
                  <a:pt x="993509" y="167372"/>
                  <a:pt x="916833" y="212726"/>
                  <a:pt x="1004433" y="179874"/>
                </a:cubicBezTo>
                <a:cubicBezTo>
                  <a:pt x="1021001" y="173661"/>
                  <a:pt x="1035125" y="161729"/>
                  <a:pt x="1051911" y="156133"/>
                </a:cubicBezTo>
                <a:cubicBezTo>
                  <a:pt x="1071050" y="149753"/>
                  <a:pt x="1091564" y="148640"/>
                  <a:pt x="1111258" y="144263"/>
                </a:cubicBezTo>
                <a:cubicBezTo>
                  <a:pt x="1253708" y="112606"/>
                  <a:pt x="1002569" y="155062"/>
                  <a:pt x="1324910" y="120523"/>
                </a:cubicBezTo>
                <a:cubicBezTo>
                  <a:pt x="1380545" y="114562"/>
                  <a:pt x="1436801" y="110353"/>
                  <a:pt x="1491084" y="96782"/>
                </a:cubicBezTo>
                <a:lnTo>
                  <a:pt x="1586040" y="73042"/>
                </a:lnTo>
                <a:lnTo>
                  <a:pt x="1443606" y="25561"/>
                </a:lnTo>
                <a:lnTo>
                  <a:pt x="1407997" y="13691"/>
                </a:lnTo>
                <a:cubicBezTo>
                  <a:pt x="1396127" y="9734"/>
                  <a:pt x="1361978" y="-5119"/>
                  <a:pt x="1372388" y="1821"/>
                </a:cubicBezTo>
                <a:cubicBezTo>
                  <a:pt x="1428817" y="39441"/>
                  <a:pt x="1394465" y="21051"/>
                  <a:pt x="1479214" y="49302"/>
                </a:cubicBezTo>
                <a:lnTo>
                  <a:pt x="1514823" y="61172"/>
                </a:lnTo>
                <a:lnTo>
                  <a:pt x="1550432" y="73042"/>
                </a:lnTo>
                <a:cubicBezTo>
                  <a:pt x="1562301" y="80955"/>
                  <a:pt x="1583243" y="82794"/>
                  <a:pt x="1586040" y="96782"/>
                </a:cubicBezTo>
                <a:cubicBezTo>
                  <a:pt x="1588838" y="110771"/>
                  <a:pt x="1569379" y="120006"/>
                  <a:pt x="1562301" y="132393"/>
                </a:cubicBezTo>
                <a:cubicBezTo>
                  <a:pt x="1498565" y="243939"/>
                  <a:pt x="1584006" y="113875"/>
                  <a:pt x="1502953" y="227354"/>
                </a:cubicBezTo>
                <a:cubicBezTo>
                  <a:pt x="1494661" y="238963"/>
                  <a:pt x="1491974" y="256584"/>
                  <a:pt x="1479214" y="262965"/>
                </a:cubicBezTo>
                <a:cubicBezTo>
                  <a:pt x="1472136" y="266504"/>
                  <a:pt x="1479214" y="247138"/>
                  <a:pt x="1479214" y="239225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444682" y="5709559"/>
            <a:ext cx="240101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Courier"/>
                <a:cs typeface="Courier"/>
              </a:rPr>
              <a:t>d</a:t>
            </a:r>
            <a:r>
              <a:rPr kumimoji="1" lang="en-US" altLang="zh-CN" sz="2400" dirty="0" smtClean="0">
                <a:latin typeface="Courier"/>
                <a:cs typeface="Courier"/>
              </a:rPr>
              <a:t>ata = temp;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982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Thanks for playing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0349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8493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31030" y="5709559"/>
            <a:ext cx="265976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i="1" dirty="0" smtClean="0">
                <a:latin typeface="Courier"/>
                <a:cs typeface="Courier"/>
              </a:rPr>
              <a:t>exit function</a:t>
            </a:r>
            <a:endParaRPr kumimoji="1" lang="zh-CN" altLang="en-US" sz="2400" i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9087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eaconsOfRohanShort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0117473"/>
      </p:ext>
    </p:extLst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</p:spTree>
    <p:extLst>
      <p:ext uri="{BB962C8B-B14F-4D97-AF65-F5344CB8AC3E}">
        <p14:creationId xmlns:p14="http://schemas.microsoft.com/office/powerpoint/2010/main" val="422442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1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32" name="TextBox 32"/>
          <p:cNvSpPr txBox="1">
            <a:spLocks noChangeArrowheads="1"/>
          </p:cNvSpPr>
          <p:nvPr/>
        </p:nvSpPr>
        <p:spPr bwMode="auto">
          <a:xfrm>
            <a:off x="7519751" y="391318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7</a:t>
            </a:r>
            <a:endParaRPr lang="en-US" altLang="zh-CN" dirty="0"/>
          </a:p>
        </p:txBody>
      </p:sp>
      <p:sp>
        <p:nvSpPr>
          <p:cNvPr id="27" name="TextBox 26"/>
          <p:cNvSpPr txBox="1"/>
          <p:nvPr/>
        </p:nvSpPr>
        <p:spPr>
          <a:xfrm>
            <a:off x="2186510" y="5697689"/>
            <a:ext cx="480206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>
                <a:latin typeface="Courier"/>
                <a:cs typeface="Courier"/>
              </a:rPr>
              <a:t>int</a:t>
            </a:r>
            <a:r>
              <a:rPr kumimoji="1" lang="en-US" altLang="zh-CN" sz="2400" dirty="0" smtClean="0">
                <a:latin typeface="Courier"/>
                <a:cs typeface="Courier"/>
              </a:rPr>
              <a:t> return = data-&gt;value;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1997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1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32" name="TextBox 32"/>
          <p:cNvSpPr txBox="1">
            <a:spLocks noChangeArrowheads="1"/>
          </p:cNvSpPr>
          <p:nvPr/>
        </p:nvSpPr>
        <p:spPr bwMode="auto">
          <a:xfrm>
            <a:off x="7519751" y="391318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7</a:t>
            </a:r>
            <a:endParaRPr lang="en-US" altLang="zh-CN" dirty="0"/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564030" y="422184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Box 16"/>
          <p:cNvSpPr txBox="1">
            <a:spLocks noChangeArrowheads="1"/>
          </p:cNvSpPr>
          <p:nvPr/>
        </p:nvSpPr>
        <p:spPr bwMode="auto">
          <a:xfrm>
            <a:off x="399652" y="3408835"/>
            <a:ext cx="11081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temp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882825" y="3950951"/>
            <a:ext cx="1586313" cy="678803"/>
          </a:xfrm>
          <a:custGeom>
            <a:avLst/>
            <a:gdLst>
              <a:gd name="connsiteX0" fmla="*/ 78608 w 1586313"/>
              <a:gd name="connsiteY0" fmla="*/ 595330 h 678803"/>
              <a:gd name="connsiteX1" fmla="*/ 19260 w 1586313"/>
              <a:gd name="connsiteY1" fmla="*/ 607200 h 678803"/>
              <a:gd name="connsiteX2" fmla="*/ 78608 w 1586313"/>
              <a:gd name="connsiteY2" fmla="*/ 666551 h 678803"/>
              <a:gd name="connsiteX3" fmla="*/ 90478 w 1586313"/>
              <a:gd name="connsiteY3" fmla="*/ 559720 h 678803"/>
              <a:gd name="connsiteX4" fmla="*/ 54869 w 1586313"/>
              <a:gd name="connsiteY4" fmla="*/ 571590 h 678803"/>
              <a:gd name="connsiteX5" fmla="*/ 31130 w 1586313"/>
              <a:gd name="connsiteY5" fmla="*/ 666551 h 678803"/>
              <a:gd name="connsiteX6" fmla="*/ 90478 w 1586313"/>
              <a:gd name="connsiteY6" fmla="*/ 654681 h 678803"/>
              <a:gd name="connsiteX7" fmla="*/ 78608 w 1586313"/>
              <a:gd name="connsiteY7" fmla="*/ 571590 h 678803"/>
              <a:gd name="connsiteX8" fmla="*/ 54869 w 1586313"/>
              <a:gd name="connsiteY8" fmla="*/ 642811 h 678803"/>
              <a:gd name="connsiteX9" fmla="*/ 137956 w 1586313"/>
              <a:gd name="connsiteY9" fmla="*/ 619071 h 678803"/>
              <a:gd name="connsiteX10" fmla="*/ 244782 w 1586313"/>
              <a:gd name="connsiteY10" fmla="*/ 595330 h 678803"/>
              <a:gd name="connsiteX11" fmla="*/ 315999 w 1586313"/>
              <a:gd name="connsiteY11" fmla="*/ 571590 h 678803"/>
              <a:gd name="connsiteX12" fmla="*/ 399086 w 1586313"/>
              <a:gd name="connsiteY12" fmla="*/ 512239 h 678803"/>
              <a:gd name="connsiteX13" fmla="*/ 470303 w 1586313"/>
              <a:gd name="connsiteY13" fmla="*/ 488499 h 678803"/>
              <a:gd name="connsiteX14" fmla="*/ 577129 w 1586313"/>
              <a:gd name="connsiteY14" fmla="*/ 429148 h 678803"/>
              <a:gd name="connsiteX15" fmla="*/ 648346 w 1586313"/>
              <a:gd name="connsiteY15" fmla="*/ 381667 h 678803"/>
              <a:gd name="connsiteX16" fmla="*/ 683955 w 1586313"/>
              <a:gd name="connsiteY16" fmla="*/ 357927 h 678803"/>
              <a:gd name="connsiteX17" fmla="*/ 719563 w 1586313"/>
              <a:gd name="connsiteY17" fmla="*/ 346056 h 678803"/>
              <a:gd name="connsiteX18" fmla="*/ 814520 w 1586313"/>
              <a:gd name="connsiteY18" fmla="*/ 274835 h 678803"/>
              <a:gd name="connsiteX19" fmla="*/ 850128 w 1586313"/>
              <a:gd name="connsiteY19" fmla="*/ 251095 h 678803"/>
              <a:gd name="connsiteX20" fmla="*/ 885737 w 1586313"/>
              <a:gd name="connsiteY20" fmla="*/ 227354 h 678803"/>
              <a:gd name="connsiteX21" fmla="*/ 921346 w 1586313"/>
              <a:gd name="connsiteY21" fmla="*/ 215484 h 678803"/>
              <a:gd name="connsiteX22" fmla="*/ 1004433 w 1586313"/>
              <a:gd name="connsiteY22" fmla="*/ 179874 h 678803"/>
              <a:gd name="connsiteX23" fmla="*/ 1051911 w 1586313"/>
              <a:gd name="connsiteY23" fmla="*/ 156133 h 678803"/>
              <a:gd name="connsiteX24" fmla="*/ 1111258 w 1586313"/>
              <a:gd name="connsiteY24" fmla="*/ 144263 h 678803"/>
              <a:gd name="connsiteX25" fmla="*/ 1324910 w 1586313"/>
              <a:gd name="connsiteY25" fmla="*/ 120523 h 678803"/>
              <a:gd name="connsiteX26" fmla="*/ 1491084 w 1586313"/>
              <a:gd name="connsiteY26" fmla="*/ 96782 h 678803"/>
              <a:gd name="connsiteX27" fmla="*/ 1586040 w 1586313"/>
              <a:gd name="connsiteY27" fmla="*/ 73042 h 678803"/>
              <a:gd name="connsiteX28" fmla="*/ 1443606 w 1586313"/>
              <a:gd name="connsiteY28" fmla="*/ 25561 h 678803"/>
              <a:gd name="connsiteX29" fmla="*/ 1407997 w 1586313"/>
              <a:gd name="connsiteY29" fmla="*/ 13691 h 678803"/>
              <a:gd name="connsiteX30" fmla="*/ 1372388 w 1586313"/>
              <a:gd name="connsiteY30" fmla="*/ 1821 h 678803"/>
              <a:gd name="connsiteX31" fmla="*/ 1479214 w 1586313"/>
              <a:gd name="connsiteY31" fmla="*/ 49302 h 678803"/>
              <a:gd name="connsiteX32" fmla="*/ 1514823 w 1586313"/>
              <a:gd name="connsiteY32" fmla="*/ 61172 h 678803"/>
              <a:gd name="connsiteX33" fmla="*/ 1550432 w 1586313"/>
              <a:gd name="connsiteY33" fmla="*/ 73042 h 678803"/>
              <a:gd name="connsiteX34" fmla="*/ 1586040 w 1586313"/>
              <a:gd name="connsiteY34" fmla="*/ 96782 h 678803"/>
              <a:gd name="connsiteX35" fmla="*/ 1562301 w 1586313"/>
              <a:gd name="connsiteY35" fmla="*/ 132393 h 678803"/>
              <a:gd name="connsiteX36" fmla="*/ 1502953 w 1586313"/>
              <a:gd name="connsiteY36" fmla="*/ 227354 h 678803"/>
              <a:gd name="connsiteX37" fmla="*/ 1479214 w 1586313"/>
              <a:gd name="connsiteY37" fmla="*/ 262965 h 678803"/>
              <a:gd name="connsiteX38" fmla="*/ 1479214 w 1586313"/>
              <a:gd name="connsiteY38" fmla="*/ 239225 h 6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86313" h="678803">
                <a:moveTo>
                  <a:pt x="78608" y="595330"/>
                </a:moveTo>
                <a:cubicBezTo>
                  <a:pt x="58825" y="599287"/>
                  <a:pt x="29269" y="589683"/>
                  <a:pt x="19260" y="607200"/>
                </a:cubicBezTo>
                <a:cubicBezTo>
                  <a:pt x="-41371" y="713311"/>
                  <a:pt x="58739" y="671519"/>
                  <a:pt x="78608" y="666551"/>
                </a:cubicBezTo>
                <a:cubicBezTo>
                  <a:pt x="101144" y="632746"/>
                  <a:pt x="129245" y="608182"/>
                  <a:pt x="90478" y="559720"/>
                </a:cubicBezTo>
                <a:cubicBezTo>
                  <a:pt x="82662" y="549950"/>
                  <a:pt x="66739" y="567633"/>
                  <a:pt x="54869" y="571590"/>
                </a:cubicBezTo>
                <a:cubicBezTo>
                  <a:pt x="48059" y="580670"/>
                  <a:pt x="-17358" y="642306"/>
                  <a:pt x="31130" y="666551"/>
                </a:cubicBezTo>
                <a:cubicBezTo>
                  <a:pt x="49174" y="675573"/>
                  <a:pt x="70695" y="658638"/>
                  <a:pt x="90478" y="654681"/>
                </a:cubicBezTo>
                <a:cubicBezTo>
                  <a:pt x="118173" y="571590"/>
                  <a:pt x="137957" y="591374"/>
                  <a:pt x="78608" y="571590"/>
                </a:cubicBezTo>
                <a:cubicBezTo>
                  <a:pt x="70695" y="595330"/>
                  <a:pt x="31129" y="650725"/>
                  <a:pt x="54869" y="642811"/>
                </a:cubicBezTo>
                <a:cubicBezTo>
                  <a:pt x="94525" y="629592"/>
                  <a:pt x="93241" y="629008"/>
                  <a:pt x="137956" y="619071"/>
                </a:cubicBezTo>
                <a:cubicBezTo>
                  <a:pt x="181511" y="609391"/>
                  <a:pt x="203437" y="607734"/>
                  <a:pt x="244782" y="595330"/>
                </a:cubicBezTo>
                <a:cubicBezTo>
                  <a:pt x="268750" y="588139"/>
                  <a:pt x="315999" y="571590"/>
                  <a:pt x="315999" y="571590"/>
                </a:cubicBezTo>
                <a:cubicBezTo>
                  <a:pt x="322381" y="566804"/>
                  <a:pt x="384881" y="518552"/>
                  <a:pt x="399086" y="512239"/>
                </a:cubicBezTo>
                <a:cubicBezTo>
                  <a:pt x="421952" y="502076"/>
                  <a:pt x="470303" y="488499"/>
                  <a:pt x="470303" y="488499"/>
                </a:cubicBezTo>
                <a:cubicBezTo>
                  <a:pt x="551930" y="434077"/>
                  <a:pt x="514453" y="450041"/>
                  <a:pt x="577129" y="429148"/>
                </a:cubicBezTo>
                <a:lnTo>
                  <a:pt x="648346" y="381667"/>
                </a:lnTo>
                <a:cubicBezTo>
                  <a:pt x="660216" y="373754"/>
                  <a:pt x="670422" y="362439"/>
                  <a:pt x="683955" y="357927"/>
                </a:cubicBezTo>
                <a:lnTo>
                  <a:pt x="719563" y="346056"/>
                </a:lnTo>
                <a:cubicBezTo>
                  <a:pt x="763478" y="302141"/>
                  <a:pt x="733992" y="328524"/>
                  <a:pt x="814520" y="274835"/>
                </a:cubicBezTo>
                <a:lnTo>
                  <a:pt x="850128" y="251095"/>
                </a:lnTo>
                <a:cubicBezTo>
                  <a:pt x="861998" y="243181"/>
                  <a:pt x="872203" y="231865"/>
                  <a:pt x="885737" y="227354"/>
                </a:cubicBezTo>
                <a:lnTo>
                  <a:pt x="921346" y="215484"/>
                </a:lnTo>
                <a:cubicBezTo>
                  <a:pt x="993509" y="167372"/>
                  <a:pt x="916833" y="212726"/>
                  <a:pt x="1004433" y="179874"/>
                </a:cubicBezTo>
                <a:cubicBezTo>
                  <a:pt x="1021001" y="173661"/>
                  <a:pt x="1035125" y="161729"/>
                  <a:pt x="1051911" y="156133"/>
                </a:cubicBezTo>
                <a:cubicBezTo>
                  <a:pt x="1071050" y="149753"/>
                  <a:pt x="1091564" y="148640"/>
                  <a:pt x="1111258" y="144263"/>
                </a:cubicBezTo>
                <a:cubicBezTo>
                  <a:pt x="1253708" y="112606"/>
                  <a:pt x="1002569" y="155062"/>
                  <a:pt x="1324910" y="120523"/>
                </a:cubicBezTo>
                <a:cubicBezTo>
                  <a:pt x="1380545" y="114562"/>
                  <a:pt x="1436801" y="110353"/>
                  <a:pt x="1491084" y="96782"/>
                </a:cubicBezTo>
                <a:lnTo>
                  <a:pt x="1586040" y="73042"/>
                </a:lnTo>
                <a:lnTo>
                  <a:pt x="1443606" y="25561"/>
                </a:lnTo>
                <a:lnTo>
                  <a:pt x="1407997" y="13691"/>
                </a:lnTo>
                <a:cubicBezTo>
                  <a:pt x="1396127" y="9734"/>
                  <a:pt x="1361978" y="-5119"/>
                  <a:pt x="1372388" y="1821"/>
                </a:cubicBezTo>
                <a:cubicBezTo>
                  <a:pt x="1428817" y="39441"/>
                  <a:pt x="1394465" y="21051"/>
                  <a:pt x="1479214" y="49302"/>
                </a:cubicBezTo>
                <a:lnTo>
                  <a:pt x="1514823" y="61172"/>
                </a:lnTo>
                <a:lnTo>
                  <a:pt x="1550432" y="73042"/>
                </a:lnTo>
                <a:cubicBezTo>
                  <a:pt x="1562301" y="80955"/>
                  <a:pt x="1583243" y="82794"/>
                  <a:pt x="1586040" y="96782"/>
                </a:cubicBezTo>
                <a:cubicBezTo>
                  <a:pt x="1588838" y="110771"/>
                  <a:pt x="1569379" y="120006"/>
                  <a:pt x="1562301" y="132393"/>
                </a:cubicBezTo>
                <a:cubicBezTo>
                  <a:pt x="1498565" y="243939"/>
                  <a:pt x="1584006" y="113875"/>
                  <a:pt x="1502953" y="227354"/>
                </a:cubicBezTo>
                <a:cubicBezTo>
                  <a:pt x="1494661" y="238963"/>
                  <a:pt x="1491974" y="256584"/>
                  <a:pt x="1479214" y="262965"/>
                </a:cubicBezTo>
                <a:cubicBezTo>
                  <a:pt x="1472136" y="266504"/>
                  <a:pt x="1479214" y="247138"/>
                  <a:pt x="1479214" y="239225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88293" y="5745170"/>
            <a:ext cx="3693890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Node * temp = data;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4424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ounded Rectangle 24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1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32" name="TextBox 32"/>
          <p:cNvSpPr txBox="1">
            <a:spLocks noChangeArrowheads="1"/>
          </p:cNvSpPr>
          <p:nvPr/>
        </p:nvSpPr>
        <p:spPr bwMode="auto">
          <a:xfrm>
            <a:off x="7519751" y="391318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7</a:t>
            </a:r>
            <a:endParaRPr lang="en-US" altLang="zh-CN" dirty="0"/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564030" y="422184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Box 16"/>
          <p:cNvSpPr txBox="1">
            <a:spLocks noChangeArrowheads="1"/>
          </p:cNvSpPr>
          <p:nvPr/>
        </p:nvSpPr>
        <p:spPr bwMode="auto">
          <a:xfrm>
            <a:off x="399652" y="3408835"/>
            <a:ext cx="11081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temp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882825" y="3950951"/>
            <a:ext cx="1586313" cy="678803"/>
          </a:xfrm>
          <a:custGeom>
            <a:avLst/>
            <a:gdLst>
              <a:gd name="connsiteX0" fmla="*/ 78608 w 1586313"/>
              <a:gd name="connsiteY0" fmla="*/ 595330 h 678803"/>
              <a:gd name="connsiteX1" fmla="*/ 19260 w 1586313"/>
              <a:gd name="connsiteY1" fmla="*/ 607200 h 678803"/>
              <a:gd name="connsiteX2" fmla="*/ 78608 w 1586313"/>
              <a:gd name="connsiteY2" fmla="*/ 666551 h 678803"/>
              <a:gd name="connsiteX3" fmla="*/ 90478 w 1586313"/>
              <a:gd name="connsiteY3" fmla="*/ 559720 h 678803"/>
              <a:gd name="connsiteX4" fmla="*/ 54869 w 1586313"/>
              <a:gd name="connsiteY4" fmla="*/ 571590 h 678803"/>
              <a:gd name="connsiteX5" fmla="*/ 31130 w 1586313"/>
              <a:gd name="connsiteY5" fmla="*/ 666551 h 678803"/>
              <a:gd name="connsiteX6" fmla="*/ 90478 w 1586313"/>
              <a:gd name="connsiteY6" fmla="*/ 654681 h 678803"/>
              <a:gd name="connsiteX7" fmla="*/ 78608 w 1586313"/>
              <a:gd name="connsiteY7" fmla="*/ 571590 h 678803"/>
              <a:gd name="connsiteX8" fmla="*/ 54869 w 1586313"/>
              <a:gd name="connsiteY8" fmla="*/ 642811 h 678803"/>
              <a:gd name="connsiteX9" fmla="*/ 137956 w 1586313"/>
              <a:gd name="connsiteY9" fmla="*/ 619071 h 678803"/>
              <a:gd name="connsiteX10" fmla="*/ 244782 w 1586313"/>
              <a:gd name="connsiteY10" fmla="*/ 595330 h 678803"/>
              <a:gd name="connsiteX11" fmla="*/ 315999 w 1586313"/>
              <a:gd name="connsiteY11" fmla="*/ 571590 h 678803"/>
              <a:gd name="connsiteX12" fmla="*/ 399086 w 1586313"/>
              <a:gd name="connsiteY12" fmla="*/ 512239 h 678803"/>
              <a:gd name="connsiteX13" fmla="*/ 470303 w 1586313"/>
              <a:gd name="connsiteY13" fmla="*/ 488499 h 678803"/>
              <a:gd name="connsiteX14" fmla="*/ 577129 w 1586313"/>
              <a:gd name="connsiteY14" fmla="*/ 429148 h 678803"/>
              <a:gd name="connsiteX15" fmla="*/ 648346 w 1586313"/>
              <a:gd name="connsiteY15" fmla="*/ 381667 h 678803"/>
              <a:gd name="connsiteX16" fmla="*/ 683955 w 1586313"/>
              <a:gd name="connsiteY16" fmla="*/ 357927 h 678803"/>
              <a:gd name="connsiteX17" fmla="*/ 719563 w 1586313"/>
              <a:gd name="connsiteY17" fmla="*/ 346056 h 678803"/>
              <a:gd name="connsiteX18" fmla="*/ 814520 w 1586313"/>
              <a:gd name="connsiteY18" fmla="*/ 274835 h 678803"/>
              <a:gd name="connsiteX19" fmla="*/ 850128 w 1586313"/>
              <a:gd name="connsiteY19" fmla="*/ 251095 h 678803"/>
              <a:gd name="connsiteX20" fmla="*/ 885737 w 1586313"/>
              <a:gd name="connsiteY20" fmla="*/ 227354 h 678803"/>
              <a:gd name="connsiteX21" fmla="*/ 921346 w 1586313"/>
              <a:gd name="connsiteY21" fmla="*/ 215484 h 678803"/>
              <a:gd name="connsiteX22" fmla="*/ 1004433 w 1586313"/>
              <a:gd name="connsiteY22" fmla="*/ 179874 h 678803"/>
              <a:gd name="connsiteX23" fmla="*/ 1051911 w 1586313"/>
              <a:gd name="connsiteY23" fmla="*/ 156133 h 678803"/>
              <a:gd name="connsiteX24" fmla="*/ 1111258 w 1586313"/>
              <a:gd name="connsiteY24" fmla="*/ 144263 h 678803"/>
              <a:gd name="connsiteX25" fmla="*/ 1324910 w 1586313"/>
              <a:gd name="connsiteY25" fmla="*/ 120523 h 678803"/>
              <a:gd name="connsiteX26" fmla="*/ 1491084 w 1586313"/>
              <a:gd name="connsiteY26" fmla="*/ 96782 h 678803"/>
              <a:gd name="connsiteX27" fmla="*/ 1586040 w 1586313"/>
              <a:gd name="connsiteY27" fmla="*/ 73042 h 678803"/>
              <a:gd name="connsiteX28" fmla="*/ 1443606 w 1586313"/>
              <a:gd name="connsiteY28" fmla="*/ 25561 h 678803"/>
              <a:gd name="connsiteX29" fmla="*/ 1407997 w 1586313"/>
              <a:gd name="connsiteY29" fmla="*/ 13691 h 678803"/>
              <a:gd name="connsiteX30" fmla="*/ 1372388 w 1586313"/>
              <a:gd name="connsiteY30" fmla="*/ 1821 h 678803"/>
              <a:gd name="connsiteX31" fmla="*/ 1479214 w 1586313"/>
              <a:gd name="connsiteY31" fmla="*/ 49302 h 678803"/>
              <a:gd name="connsiteX32" fmla="*/ 1514823 w 1586313"/>
              <a:gd name="connsiteY32" fmla="*/ 61172 h 678803"/>
              <a:gd name="connsiteX33" fmla="*/ 1550432 w 1586313"/>
              <a:gd name="connsiteY33" fmla="*/ 73042 h 678803"/>
              <a:gd name="connsiteX34" fmla="*/ 1586040 w 1586313"/>
              <a:gd name="connsiteY34" fmla="*/ 96782 h 678803"/>
              <a:gd name="connsiteX35" fmla="*/ 1562301 w 1586313"/>
              <a:gd name="connsiteY35" fmla="*/ 132393 h 678803"/>
              <a:gd name="connsiteX36" fmla="*/ 1502953 w 1586313"/>
              <a:gd name="connsiteY36" fmla="*/ 227354 h 678803"/>
              <a:gd name="connsiteX37" fmla="*/ 1479214 w 1586313"/>
              <a:gd name="connsiteY37" fmla="*/ 262965 h 678803"/>
              <a:gd name="connsiteX38" fmla="*/ 1479214 w 1586313"/>
              <a:gd name="connsiteY38" fmla="*/ 239225 h 6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86313" h="678803">
                <a:moveTo>
                  <a:pt x="78608" y="595330"/>
                </a:moveTo>
                <a:cubicBezTo>
                  <a:pt x="58825" y="599287"/>
                  <a:pt x="29269" y="589683"/>
                  <a:pt x="19260" y="607200"/>
                </a:cubicBezTo>
                <a:cubicBezTo>
                  <a:pt x="-41371" y="713311"/>
                  <a:pt x="58739" y="671519"/>
                  <a:pt x="78608" y="666551"/>
                </a:cubicBezTo>
                <a:cubicBezTo>
                  <a:pt x="101144" y="632746"/>
                  <a:pt x="129245" y="608182"/>
                  <a:pt x="90478" y="559720"/>
                </a:cubicBezTo>
                <a:cubicBezTo>
                  <a:pt x="82662" y="549950"/>
                  <a:pt x="66739" y="567633"/>
                  <a:pt x="54869" y="571590"/>
                </a:cubicBezTo>
                <a:cubicBezTo>
                  <a:pt x="48059" y="580670"/>
                  <a:pt x="-17358" y="642306"/>
                  <a:pt x="31130" y="666551"/>
                </a:cubicBezTo>
                <a:cubicBezTo>
                  <a:pt x="49174" y="675573"/>
                  <a:pt x="70695" y="658638"/>
                  <a:pt x="90478" y="654681"/>
                </a:cubicBezTo>
                <a:cubicBezTo>
                  <a:pt x="118173" y="571590"/>
                  <a:pt x="137957" y="591374"/>
                  <a:pt x="78608" y="571590"/>
                </a:cubicBezTo>
                <a:cubicBezTo>
                  <a:pt x="70695" y="595330"/>
                  <a:pt x="31129" y="650725"/>
                  <a:pt x="54869" y="642811"/>
                </a:cubicBezTo>
                <a:cubicBezTo>
                  <a:pt x="94525" y="629592"/>
                  <a:pt x="93241" y="629008"/>
                  <a:pt x="137956" y="619071"/>
                </a:cubicBezTo>
                <a:cubicBezTo>
                  <a:pt x="181511" y="609391"/>
                  <a:pt x="203437" y="607734"/>
                  <a:pt x="244782" y="595330"/>
                </a:cubicBezTo>
                <a:cubicBezTo>
                  <a:pt x="268750" y="588139"/>
                  <a:pt x="315999" y="571590"/>
                  <a:pt x="315999" y="571590"/>
                </a:cubicBezTo>
                <a:cubicBezTo>
                  <a:pt x="322381" y="566804"/>
                  <a:pt x="384881" y="518552"/>
                  <a:pt x="399086" y="512239"/>
                </a:cubicBezTo>
                <a:cubicBezTo>
                  <a:pt x="421952" y="502076"/>
                  <a:pt x="470303" y="488499"/>
                  <a:pt x="470303" y="488499"/>
                </a:cubicBezTo>
                <a:cubicBezTo>
                  <a:pt x="551930" y="434077"/>
                  <a:pt x="514453" y="450041"/>
                  <a:pt x="577129" y="429148"/>
                </a:cubicBezTo>
                <a:lnTo>
                  <a:pt x="648346" y="381667"/>
                </a:lnTo>
                <a:cubicBezTo>
                  <a:pt x="660216" y="373754"/>
                  <a:pt x="670422" y="362439"/>
                  <a:pt x="683955" y="357927"/>
                </a:cubicBezTo>
                <a:lnTo>
                  <a:pt x="719563" y="346056"/>
                </a:lnTo>
                <a:cubicBezTo>
                  <a:pt x="763478" y="302141"/>
                  <a:pt x="733992" y="328524"/>
                  <a:pt x="814520" y="274835"/>
                </a:cubicBezTo>
                <a:lnTo>
                  <a:pt x="850128" y="251095"/>
                </a:lnTo>
                <a:cubicBezTo>
                  <a:pt x="861998" y="243181"/>
                  <a:pt x="872203" y="231865"/>
                  <a:pt x="885737" y="227354"/>
                </a:cubicBezTo>
                <a:lnTo>
                  <a:pt x="921346" y="215484"/>
                </a:lnTo>
                <a:cubicBezTo>
                  <a:pt x="993509" y="167372"/>
                  <a:pt x="916833" y="212726"/>
                  <a:pt x="1004433" y="179874"/>
                </a:cubicBezTo>
                <a:cubicBezTo>
                  <a:pt x="1021001" y="173661"/>
                  <a:pt x="1035125" y="161729"/>
                  <a:pt x="1051911" y="156133"/>
                </a:cubicBezTo>
                <a:cubicBezTo>
                  <a:pt x="1071050" y="149753"/>
                  <a:pt x="1091564" y="148640"/>
                  <a:pt x="1111258" y="144263"/>
                </a:cubicBezTo>
                <a:cubicBezTo>
                  <a:pt x="1253708" y="112606"/>
                  <a:pt x="1002569" y="155062"/>
                  <a:pt x="1324910" y="120523"/>
                </a:cubicBezTo>
                <a:cubicBezTo>
                  <a:pt x="1380545" y="114562"/>
                  <a:pt x="1436801" y="110353"/>
                  <a:pt x="1491084" y="96782"/>
                </a:cubicBezTo>
                <a:lnTo>
                  <a:pt x="1586040" y="73042"/>
                </a:lnTo>
                <a:lnTo>
                  <a:pt x="1443606" y="25561"/>
                </a:lnTo>
                <a:lnTo>
                  <a:pt x="1407997" y="13691"/>
                </a:lnTo>
                <a:cubicBezTo>
                  <a:pt x="1396127" y="9734"/>
                  <a:pt x="1361978" y="-5119"/>
                  <a:pt x="1372388" y="1821"/>
                </a:cubicBezTo>
                <a:cubicBezTo>
                  <a:pt x="1428817" y="39441"/>
                  <a:pt x="1394465" y="21051"/>
                  <a:pt x="1479214" y="49302"/>
                </a:cubicBezTo>
                <a:lnTo>
                  <a:pt x="1514823" y="61172"/>
                </a:lnTo>
                <a:lnTo>
                  <a:pt x="1550432" y="73042"/>
                </a:lnTo>
                <a:cubicBezTo>
                  <a:pt x="1562301" y="80955"/>
                  <a:pt x="1583243" y="82794"/>
                  <a:pt x="1586040" y="96782"/>
                </a:cubicBezTo>
                <a:cubicBezTo>
                  <a:pt x="1588838" y="110771"/>
                  <a:pt x="1569379" y="120006"/>
                  <a:pt x="1562301" y="132393"/>
                </a:cubicBezTo>
                <a:cubicBezTo>
                  <a:pt x="1498565" y="243939"/>
                  <a:pt x="1584006" y="113875"/>
                  <a:pt x="1502953" y="227354"/>
                </a:cubicBezTo>
                <a:cubicBezTo>
                  <a:pt x="1494661" y="238963"/>
                  <a:pt x="1491974" y="256584"/>
                  <a:pt x="1479214" y="262965"/>
                </a:cubicBezTo>
                <a:cubicBezTo>
                  <a:pt x="1472136" y="266504"/>
                  <a:pt x="1479214" y="247138"/>
                  <a:pt x="1479214" y="239225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88293" y="5745170"/>
            <a:ext cx="350919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data = temp-&gt;link;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7317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1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32" name="TextBox 32"/>
          <p:cNvSpPr txBox="1">
            <a:spLocks noChangeArrowheads="1"/>
          </p:cNvSpPr>
          <p:nvPr/>
        </p:nvSpPr>
        <p:spPr bwMode="auto">
          <a:xfrm>
            <a:off x="7519751" y="391318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7</a:t>
            </a:r>
            <a:endParaRPr lang="en-US" altLang="zh-CN" dirty="0"/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564030" y="422184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Box 16"/>
          <p:cNvSpPr txBox="1">
            <a:spLocks noChangeArrowheads="1"/>
          </p:cNvSpPr>
          <p:nvPr/>
        </p:nvSpPr>
        <p:spPr bwMode="auto">
          <a:xfrm>
            <a:off x="399652" y="3408835"/>
            <a:ext cx="11081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temp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882825" y="3950951"/>
            <a:ext cx="1586313" cy="678803"/>
          </a:xfrm>
          <a:custGeom>
            <a:avLst/>
            <a:gdLst>
              <a:gd name="connsiteX0" fmla="*/ 78608 w 1586313"/>
              <a:gd name="connsiteY0" fmla="*/ 595330 h 678803"/>
              <a:gd name="connsiteX1" fmla="*/ 19260 w 1586313"/>
              <a:gd name="connsiteY1" fmla="*/ 607200 h 678803"/>
              <a:gd name="connsiteX2" fmla="*/ 78608 w 1586313"/>
              <a:gd name="connsiteY2" fmla="*/ 666551 h 678803"/>
              <a:gd name="connsiteX3" fmla="*/ 90478 w 1586313"/>
              <a:gd name="connsiteY3" fmla="*/ 559720 h 678803"/>
              <a:gd name="connsiteX4" fmla="*/ 54869 w 1586313"/>
              <a:gd name="connsiteY4" fmla="*/ 571590 h 678803"/>
              <a:gd name="connsiteX5" fmla="*/ 31130 w 1586313"/>
              <a:gd name="connsiteY5" fmla="*/ 666551 h 678803"/>
              <a:gd name="connsiteX6" fmla="*/ 90478 w 1586313"/>
              <a:gd name="connsiteY6" fmla="*/ 654681 h 678803"/>
              <a:gd name="connsiteX7" fmla="*/ 78608 w 1586313"/>
              <a:gd name="connsiteY7" fmla="*/ 571590 h 678803"/>
              <a:gd name="connsiteX8" fmla="*/ 54869 w 1586313"/>
              <a:gd name="connsiteY8" fmla="*/ 642811 h 678803"/>
              <a:gd name="connsiteX9" fmla="*/ 137956 w 1586313"/>
              <a:gd name="connsiteY9" fmla="*/ 619071 h 678803"/>
              <a:gd name="connsiteX10" fmla="*/ 244782 w 1586313"/>
              <a:gd name="connsiteY10" fmla="*/ 595330 h 678803"/>
              <a:gd name="connsiteX11" fmla="*/ 315999 w 1586313"/>
              <a:gd name="connsiteY11" fmla="*/ 571590 h 678803"/>
              <a:gd name="connsiteX12" fmla="*/ 399086 w 1586313"/>
              <a:gd name="connsiteY12" fmla="*/ 512239 h 678803"/>
              <a:gd name="connsiteX13" fmla="*/ 470303 w 1586313"/>
              <a:gd name="connsiteY13" fmla="*/ 488499 h 678803"/>
              <a:gd name="connsiteX14" fmla="*/ 577129 w 1586313"/>
              <a:gd name="connsiteY14" fmla="*/ 429148 h 678803"/>
              <a:gd name="connsiteX15" fmla="*/ 648346 w 1586313"/>
              <a:gd name="connsiteY15" fmla="*/ 381667 h 678803"/>
              <a:gd name="connsiteX16" fmla="*/ 683955 w 1586313"/>
              <a:gd name="connsiteY16" fmla="*/ 357927 h 678803"/>
              <a:gd name="connsiteX17" fmla="*/ 719563 w 1586313"/>
              <a:gd name="connsiteY17" fmla="*/ 346056 h 678803"/>
              <a:gd name="connsiteX18" fmla="*/ 814520 w 1586313"/>
              <a:gd name="connsiteY18" fmla="*/ 274835 h 678803"/>
              <a:gd name="connsiteX19" fmla="*/ 850128 w 1586313"/>
              <a:gd name="connsiteY19" fmla="*/ 251095 h 678803"/>
              <a:gd name="connsiteX20" fmla="*/ 885737 w 1586313"/>
              <a:gd name="connsiteY20" fmla="*/ 227354 h 678803"/>
              <a:gd name="connsiteX21" fmla="*/ 921346 w 1586313"/>
              <a:gd name="connsiteY21" fmla="*/ 215484 h 678803"/>
              <a:gd name="connsiteX22" fmla="*/ 1004433 w 1586313"/>
              <a:gd name="connsiteY22" fmla="*/ 179874 h 678803"/>
              <a:gd name="connsiteX23" fmla="*/ 1051911 w 1586313"/>
              <a:gd name="connsiteY23" fmla="*/ 156133 h 678803"/>
              <a:gd name="connsiteX24" fmla="*/ 1111258 w 1586313"/>
              <a:gd name="connsiteY24" fmla="*/ 144263 h 678803"/>
              <a:gd name="connsiteX25" fmla="*/ 1324910 w 1586313"/>
              <a:gd name="connsiteY25" fmla="*/ 120523 h 678803"/>
              <a:gd name="connsiteX26" fmla="*/ 1491084 w 1586313"/>
              <a:gd name="connsiteY26" fmla="*/ 96782 h 678803"/>
              <a:gd name="connsiteX27" fmla="*/ 1586040 w 1586313"/>
              <a:gd name="connsiteY27" fmla="*/ 73042 h 678803"/>
              <a:gd name="connsiteX28" fmla="*/ 1443606 w 1586313"/>
              <a:gd name="connsiteY28" fmla="*/ 25561 h 678803"/>
              <a:gd name="connsiteX29" fmla="*/ 1407997 w 1586313"/>
              <a:gd name="connsiteY29" fmla="*/ 13691 h 678803"/>
              <a:gd name="connsiteX30" fmla="*/ 1372388 w 1586313"/>
              <a:gd name="connsiteY30" fmla="*/ 1821 h 678803"/>
              <a:gd name="connsiteX31" fmla="*/ 1479214 w 1586313"/>
              <a:gd name="connsiteY31" fmla="*/ 49302 h 678803"/>
              <a:gd name="connsiteX32" fmla="*/ 1514823 w 1586313"/>
              <a:gd name="connsiteY32" fmla="*/ 61172 h 678803"/>
              <a:gd name="connsiteX33" fmla="*/ 1550432 w 1586313"/>
              <a:gd name="connsiteY33" fmla="*/ 73042 h 678803"/>
              <a:gd name="connsiteX34" fmla="*/ 1586040 w 1586313"/>
              <a:gd name="connsiteY34" fmla="*/ 96782 h 678803"/>
              <a:gd name="connsiteX35" fmla="*/ 1562301 w 1586313"/>
              <a:gd name="connsiteY35" fmla="*/ 132393 h 678803"/>
              <a:gd name="connsiteX36" fmla="*/ 1502953 w 1586313"/>
              <a:gd name="connsiteY36" fmla="*/ 227354 h 678803"/>
              <a:gd name="connsiteX37" fmla="*/ 1479214 w 1586313"/>
              <a:gd name="connsiteY37" fmla="*/ 262965 h 678803"/>
              <a:gd name="connsiteX38" fmla="*/ 1479214 w 1586313"/>
              <a:gd name="connsiteY38" fmla="*/ 239225 h 6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586313" h="678803">
                <a:moveTo>
                  <a:pt x="78608" y="595330"/>
                </a:moveTo>
                <a:cubicBezTo>
                  <a:pt x="58825" y="599287"/>
                  <a:pt x="29269" y="589683"/>
                  <a:pt x="19260" y="607200"/>
                </a:cubicBezTo>
                <a:cubicBezTo>
                  <a:pt x="-41371" y="713311"/>
                  <a:pt x="58739" y="671519"/>
                  <a:pt x="78608" y="666551"/>
                </a:cubicBezTo>
                <a:cubicBezTo>
                  <a:pt x="101144" y="632746"/>
                  <a:pt x="129245" y="608182"/>
                  <a:pt x="90478" y="559720"/>
                </a:cubicBezTo>
                <a:cubicBezTo>
                  <a:pt x="82662" y="549950"/>
                  <a:pt x="66739" y="567633"/>
                  <a:pt x="54869" y="571590"/>
                </a:cubicBezTo>
                <a:cubicBezTo>
                  <a:pt x="48059" y="580670"/>
                  <a:pt x="-17358" y="642306"/>
                  <a:pt x="31130" y="666551"/>
                </a:cubicBezTo>
                <a:cubicBezTo>
                  <a:pt x="49174" y="675573"/>
                  <a:pt x="70695" y="658638"/>
                  <a:pt x="90478" y="654681"/>
                </a:cubicBezTo>
                <a:cubicBezTo>
                  <a:pt x="118173" y="571590"/>
                  <a:pt x="137957" y="591374"/>
                  <a:pt x="78608" y="571590"/>
                </a:cubicBezTo>
                <a:cubicBezTo>
                  <a:pt x="70695" y="595330"/>
                  <a:pt x="31129" y="650725"/>
                  <a:pt x="54869" y="642811"/>
                </a:cubicBezTo>
                <a:cubicBezTo>
                  <a:pt x="94525" y="629592"/>
                  <a:pt x="93241" y="629008"/>
                  <a:pt x="137956" y="619071"/>
                </a:cubicBezTo>
                <a:cubicBezTo>
                  <a:pt x="181511" y="609391"/>
                  <a:pt x="203437" y="607734"/>
                  <a:pt x="244782" y="595330"/>
                </a:cubicBezTo>
                <a:cubicBezTo>
                  <a:pt x="268750" y="588139"/>
                  <a:pt x="315999" y="571590"/>
                  <a:pt x="315999" y="571590"/>
                </a:cubicBezTo>
                <a:cubicBezTo>
                  <a:pt x="322381" y="566804"/>
                  <a:pt x="384881" y="518552"/>
                  <a:pt x="399086" y="512239"/>
                </a:cubicBezTo>
                <a:cubicBezTo>
                  <a:pt x="421952" y="502076"/>
                  <a:pt x="470303" y="488499"/>
                  <a:pt x="470303" y="488499"/>
                </a:cubicBezTo>
                <a:cubicBezTo>
                  <a:pt x="551930" y="434077"/>
                  <a:pt x="514453" y="450041"/>
                  <a:pt x="577129" y="429148"/>
                </a:cubicBezTo>
                <a:lnTo>
                  <a:pt x="648346" y="381667"/>
                </a:lnTo>
                <a:cubicBezTo>
                  <a:pt x="660216" y="373754"/>
                  <a:pt x="670422" y="362439"/>
                  <a:pt x="683955" y="357927"/>
                </a:cubicBezTo>
                <a:lnTo>
                  <a:pt x="719563" y="346056"/>
                </a:lnTo>
                <a:cubicBezTo>
                  <a:pt x="763478" y="302141"/>
                  <a:pt x="733992" y="328524"/>
                  <a:pt x="814520" y="274835"/>
                </a:cubicBezTo>
                <a:lnTo>
                  <a:pt x="850128" y="251095"/>
                </a:lnTo>
                <a:cubicBezTo>
                  <a:pt x="861998" y="243181"/>
                  <a:pt x="872203" y="231865"/>
                  <a:pt x="885737" y="227354"/>
                </a:cubicBezTo>
                <a:lnTo>
                  <a:pt x="921346" y="215484"/>
                </a:lnTo>
                <a:cubicBezTo>
                  <a:pt x="993509" y="167372"/>
                  <a:pt x="916833" y="212726"/>
                  <a:pt x="1004433" y="179874"/>
                </a:cubicBezTo>
                <a:cubicBezTo>
                  <a:pt x="1021001" y="173661"/>
                  <a:pt x="1035125" y="161729"/>
                  <a:pt x="1051911" y="156133"/>
                </a:cubicBezTo>
                <a:cubicBezTo>
                  <a:pt x="1071050" y="149753"/>
                  <a:pt x="1091564" y="148640"/>
                  <a:pt x="1111258" y="144263"/>
                </a:cubicBezTo>
                <a:cubicBezTo>
                  <a:pt x="1253708" y="112606"/>
                  <a:pt x="1002569" y="155062"/>
                  <a:pt x="1324910" y="120523"/>
                </a:cubicBezTo>
                <a:cubicBezTo>
                  <a:pt x="1380545" y="114562"/>
                  <a:pt x="1436801" y="110353"/>
                  <a:pt x="1491084" y="96782"/>
                </a:cubicBezTo>
                <a:lnTo>
                  <a:pt x="1586040" y="73042"/>
                </a:lnTo>
                <a:lnTo>
                  <a:pt x="1443606" y="25561"/>
                </a:lnTo>
                <a:lnTo>
                  <a:pt x="1407997" y="13691"/>
                </a:lnTo>
                <a:cubicBezTo>
                  <a:pt x="1396127" y="9734"/>
                  <a:pt x="1361978" y="-5119"/>
                  <a:pt x="1372388" y="1821"/>
                </a:cubicBezTo>
                <a:cubicBezTo>
                  <a:pt x="1428817" y="39441"/>
                  <a:pt x="1394465" y="21051"/>
                  <a:pt x="1479214" y="49302"/>
                </a:cubicBezTo>
                <a:lnTo>
                  <a:pt x="1514823" y="61172"/>
                </a:lnTo>
                <a:lnTo>
                  <a:pt x="1550432" y="73042"/>
                </a:lnTo>
                <a:cubicBezTo>
                  <a:pt x="1562301" y="80955"/>
                  <a:pt x="1583243" y="82794"/>
                  <a:pt x="1586040" y="96782"/>
                </a:cubicBezTo>
                <a:cubicBezTo>
                  <a:pt x="1588838" y="110771"/>
                  <a:pt x="1569379" y="120006"/>
                  <a:pt x="1562301" y="132393"/>
                </a:cubicBezTo>
                <a:cubicBezTo>
                  <a:pt x="1498565" y="243939"/>
                  <a:pt x="1584006" y="113875"/>
                  <a:pt x="1502953" y="227354"/>
                </a:cubicBezTo>
                <a:cubicBezTo>
                  <a:pt x="1494661" y="238963"/>
                  <a:pt x="1491974" y="256584"/>
                  <a:pt x="1479214" y="262965"/>
                </a:cubicBezTo>
                <a:cubicBezTo>
                  <a:pt x="1472136" y="266504"/>
                  <a:pt x="1479214" y="247138"/>
                  <a:pt x="1479214" y="239225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27466" y="5745170"/>
            <a:ext cx="240101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delete temp;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6248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is a Linked List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1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32" name="TextBox 32"/>
          <p:cNvSpPr txBox="1">
            <a:spLocks noChangeArrowheads="1"/>
          </p:cNvSpPr>
          <p:nvPr/>
        </p:nvSpPr>
        <p:spPr bwMode="auto">
          <a:xfrm>
            <a:off x="7519751" y="391318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7</a:t>
            </a:r>
            <a:endParaRPr lang="en-US" altLang="zh-CN" dirty="0"/>
          </a:p>
        </p:txBody>
      </p:sp>
      <p:sp>
        <p:nvSpPr>
          <p:cNvPr id="35" name="Freeform 34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93336" y="5709559"/>
            <a:ext cx="432202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i="1" dirty="0" smtClean="0">
                <a:latin typeface="Courier"/>
                <a:cs typeface="Courier"/>
              </a:rPr>
              <a:t>exit function + return</a:t>
            </a:r>
            <a:endParaRPr kumimoji="1" lang="zh-CN" altLang="en-US" sz="2400" i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3102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</a:t>
            </a:r>
            <a:r>
              <a:rPr lang="en-US" dirty="0" smtClean="0"/>
              <a:t>Push?</a:t>
            </a:r>
            <a:endParaRPr lang="en-US" dirty="0" smtClean="0"/>
          </a:p>
        </p:txBody>
      </p:sp>
      <p:pic>
        <p:nvPicPr>
          <p:cNvPr id="11059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162050"/>
            <a:ext cx="74088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5290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</a:t>
            </a:r>
            <a:r>
              <a:rPr lang="en-US" dirty="0" smtClean="0"/>
              <a:t>Pop?</a:t>
            </a:r>
            <a:endParaRPr lang="en-US" dirty="0" smtClean="0"/>
          </a:p>
        </p:txBody>
      </p:sp>
      <p:pic>
        <p:nvPicPr>
          <p:cNvPr id="11059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162050"/>
            <a:ext cx="74088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22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81" y="3623624"/>
            <a:ext cx="3234376" cy="3234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Midterm</a:t>
            </a:r>
            <a:endParaRPr kumimoji="1"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3313" y="4358165"/>
            <a:ext cx="4528185" cy="1766643"/>
            <a:chOff x="2317750" y="2514288"/>
            <a:chExt cx="4528185" cy="17666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3925" y="2514288"/>
              <a:ext cx="3736149" cy="773272"/>
            </a:xfrm>
            <a:prstGeom prst="rect">
              <a:avLst/>
            </a:prstGeom>
          </p:spPr>
        </p:pic>
        <p:sp>
          <p:nvSpPr>
            <p:cNvPr id="7" name="Text Box 4"/>
            <p:cNvSpPr txBox="1"/>
            <p:nvPr/>
          </p:nvSpPr>
          <p:spPr>
            <a:xfrm>
              <a:off x="2317750" y="3308558"/>
              <a:ext cx="4528185" cy="46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sz="1200" kern="1200">
                  <a:solidFill>
                    <a:srgbClr val="000000"/>
                  </a:solidFill>
                  <a:effectLst/>
                  <a:latin typeface="Calibri"/>
                  <a:ea typeface="宋体"/>
                  <a:cs typeface="Times New Roman"/>
                </a:rPr>
                <a:t>Tell us your favorite song and we’ll create a station that explores that part of the music universe.</a:t>
              </a:r>
              <a:endParaRPr lang="en-US" sz="1000">
                <a:effectLst/>
                <a:latin typeface="Times"/>
                <a:ea typeface="宋体"/>
                <a:cs typeface="Times New Roman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7208" y="3987403"/>
              <a:ext cx="2748739" cy="29352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ea typeface="Times New Roman"/>
                  <a:cs typeface="Times New Roman"/>
                </a:rPr>
                <a:t> </a:t>
              </a:r>
              <a:endParaRPr lang="en-US" sz="1100">
                <a:effectLst/>
                <a:ea typeface="Cambria"/>
                <a:cs typeface="Times New Roman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54964" y="3987403"/>
              <a:ext cx="951828" cy="293528"/>
            </a:xfrm>
            <a:prstGeom prst="round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ea typeface="Times New Roman"/>
                  <a:cs typeface="Times New Roman"/>
                </a:rPr>
                <a:t> </a:t>
              </a:r>
              <a:endParaRPr lang="en-US" sz="1100">
                <a:effectLst/>
                <a:ea typeface="Cambria"/>
                <a:cs typeface="Times New Roman"/>
              </a:endParaRPr>
            </a:p>
          </p:txBody>
        </p:sp>
        <p:sp>
          <p:nvSpPr>
            <p:cNvPr id="10" name="Text Box 13"/>
            <p:cNvSpPr txBox="1"/>
            <p:nvPr/>
          </p:nvSpPr>
          <p:spPr>
            <a:xfrm>
              <a:off x="5723854" y="3985647"/>
              <a:ext cx="588010" cy="2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sz="1200" kern="1200" dirty="0">
                  <a:solidFill>
                    <a:srgbClr val="000000"/>
                  </a:solidFill>
                  <a:effectLst/>
                  <a:latin typeface="Calibri"/>
                  <a:ea typeface="宋体"/>
                  <a:cs typeface="Times New Roman"/>
                </a:rPr>
                <a:t>Create</a:t>
              </a:r>
              <a:endParaRPr lang="en-US" sz="1000" dirty="0">
                <a:effectLst/>
                <a:latin typeface="Times"/>
                <a:ea typeface="宋体"/>
                <a:cs typeface="Times New Roman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37208" y="3986143"/>
              <a:ext cx="901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 smtClean="0"/>
                <a:t>Enter Song</a:t>
              </a:r>
              <a:endParaRPr kumimoji="1" lang="zh-CN" altLang="en-US" sz="1200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71576" y="1303611"/>
            <a:ext cx="7306761" cy="1968883"/>
            <a:chOff x="1154179" y="2677820"/>
            <a:chExt cx="7306761" cy="1968883"/>
          </a:xfrm>
        </p:grpSpPr>
        <p:sp>
          <p:nvSpPr>
            <p:cNvPr id="13" name="TextBox 12"/>
            <p:cNvSpPr txBox="1"/>
            <p:nvPr/>
          </p:nvSpPr>
          <p:spPr>
            <a:xfrm>
              <a:off x="4386977" y="3567326"/>
              <a:ext cx="949844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 smtClean="0">
                  <a:latin typeface="Chalkboard"/>
                  <a:cs typeface="Chalkboard"/>
                </a:rPr>
                <a:t>Mehran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10657" y="2810326"/>
              <a:ext cx="764163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Santa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32047" y="2827259"/>
              <a:ext cx="860575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Megan 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91297" y="3977947"/>
              <a:ext cx="710451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Chris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63534" y="3888979"/>
              <a:ext cx="864339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Rudolf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154179" y="3829629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2471530" y="2677820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32963" y="3522194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988881" y="2756367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979638" y="3910110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910997" y="3306022"/>
              <a:ext cx="557868" cy="409346"/>
            </a:xfrm>
            <a:custGeom>
              <a:avLst/>
              <a:gdLst>
                <a:gd name="connsiteX0" fmla="*/ 0 w 557868"/>
                <a:gd name="connsiteY0" fmla="*/ 409346 h 409346"/>
                <a:gd name="connsiteX1" fmla="*/ 23739 w 557868"/>
                <a:gd name="connsiteY1" fmla="*/ 314385 h 409346"/>
                <a:gd name="connsiteX2" fmla="*/ 47478 w 557868"/>
                <a:gd name="connsiteY2" fmla="*/ 290644 h 409346"/>
                <a:gd name="connsiteX3" fmla="*/ 71217 w 557868"/>
                <a:gd name="connsiteY3" fmla="*/ 255034 h 409346"/>
                <a:gd name="connsiteX4" fmla="*/ 118695 w 557868"/>
                <a:gd name="connsiteY4" fmla="*/ 231293 h 409346"/>
                <a:gd name="connsiteX5" fmla="*/ 189912 w 557868"/>
                <a:gd name="connsiteY5" fmla="*/ 183813 h 409346"/>
                <a:gd name="connsiteX6" fmla="*/ 213651 w 557868"/>
                <a:gd name="connsiteY6" fmla="*/ 160072 h 409346"/>
                <a:gd name="connsiteX7" fmla="*/ 249260 w 557868"/>
                <a:gd name="connsiteY7" fmla="*/ 148202 h 409346"/>
                <a:gd name="connsiteX8" fmla="*/ 320477 w 557868"/>
                <a:gd name="connsiteY8" fmla="*/ 100721 h 409346"/>
                <a:gd name="connsiteX9" fmla="*/ 427303 w 557868"/>
                <a:gd name="connsiteY9" fmla="*/ 65111 h 409346"/>
                <a:gd name="connsiteX10" fmla="*/ 462912 w 557868"/>
                <a:gd name="connsiteY10" fmla="*/ 53241 h 409346"/>
                <a:gd name="connsiteX11" fmla="*/ 498520 w 557868"/>
                <a:gd name="connsiteY11" fmla="*/ 41370 h 409346"/>
                <a:gd name="connsiteX12" fmla="*/ 522260 w 557868"/>
                <a:gd name="connsiteY12" fmla="*/ 17630 h 409346"/>
                <a:gd name="connsiteX13" fmla="*/ 356086 w 557868"/>
                <a:gd name="connsiteY13" fmla="*/ 29500 h 409346"/>
                <a:gd name="connsiteX14" fmla="*/ 522260 w 557868"/>
                <a:gd name="connsiteY14" fmla="*/ 41370 h 409346"/>
                <a:gd name="connsiteX15" fmla="*/ 545999 w 557868"/>
                <a:gd name="connsiteY15" fmla="*/ 136332 h 409346"/>
                <a:gd name="connsiteX16" fmla="*/ 557868 w 557868"/>
                <a:gd name="connsiteY16" fmla="*/ 183813 h 409346"/>
                <a:gd name="connsiteX17" fmla="*/ 557868 w 557868"/>
                <a:gd name="connsiteY17" fmla="*/ 148202 h 40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7868" h="409346">
                  <a:moveTo>
                    <a:pt x="0" y="409346"/>
                  </a:moveTo>
                  <a:cubicBezTo>
                    <a:pt x="2554" y="396576"/>
                    <a:pt x="12788" y="332638"/>
                    <a:pt x="23739" y="314385"/>
                  </a:cubicBezTo>
                  <a:cubicBezTo>
                    <a:pt x="29497" y="304789"/>
                    <a:pt x="40487" y="299383"/>
                    <a:pt x="47478" y="290644"/>
                  </a:cubicBezTo>
                  <a:cubicBezTo>
                    <a:pt x="56389" y="279504"/>
                    <a:pt x="60258" y="264167"/>
                    <a:pt x="71217" y="255034"/>
                  </a:cubicBezTo>
                  <a:cubicBezTo>
                    <a:pt x="84810" y="243706"/>
                    <a:pt x="103522" y="240397"/>
                    <a:pt x="118695" y="231293"/>
                  </a:cubicBezTo>
                  <a:cubicBezTo>
                    <a:pt x="143160" y="216613"/>
                    <a:pt x="169738" y="203988"/>
                    <a:pt x="189912" y="183813"/>
                  </a:cubicBezTo>
                  <a:cubicBezTo>
                    <a:pt x="197825" y="175899"/>
                    <a:pt x="204055" y="165830"/>
                    <a:pt x="213651" y="160072"/>
                  </a:cubicBezTo>
                  <a:cubicBezTo>
                    <a:pt x="224380" y="153634"/>
                    <a:pt x="238323" y="154279"/>
                    <a:pt x="249260" y="148202"/>
                  </a:cubicBezTo>
                  <a:cubicBezTo>
                    <a:pt x="274201" y="134345"/>
                    <a:pt x="293410" y="109744"/>
                    <a:pt x="320477" y="100721"/>
                  </a:cubicBezTo>
                  <a:lnTo>
                    <a:pt x="427303" y="65111"/>
                  </a:lnTo>
                  <a:lnTo>
                    <a:pt x="462912" y="53241"/>
                  </a:lnTo>
                  <a:lnTo>
                    <a:pt x="498520" y="41370"/>
                  </a:lnTo>
                  <a:cubicBezTo>
                    <a:pt x="506433" y="33457"/>
                    <a:pt x="533412" y="18559"/>
                    <a:pt x="522260" y="17630"/>
                  </a:cubicBezTo>
                  <a:cubicBezTo>
                    <a:pt x="466919" y="13018"/>
                    <a:pt x="356086" y="-26032"/>
                    <a:pt x="356086" y="29500"/>
                  </a:cubicBezTo>
                  <a:cubicBezTo>
                    <a:pt x="356086" y="85032"/>
                    <a:pt x="466869" y="37413"/>
                    <a:pt x="522260" y="41370"/>
                  </a:cubicBezTo>
                  <a:lnTo>
                    <a:pt x="545999" y="136332"/>
                  </a:lnTo>
                  <a:cubicBezTo>
                    <a:pt x="549955" y="152159"/>
                    <a:pt x="557868" y="200127"/>
                    <a:pt x="557868" y="183813"/>
                  </a:cubicBezTo>
                  <a:lnTo>
                    <a:pt x="557868" y="148202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456991" y="3442354"/>
              <a:ext cx="367960" cy="391716"/>
            </a:xfrm>
            <a:custGeom>
              <a:avLst/>
              <a:gdLst>
                <a:gd name="connsiteX0" fmla="*/ 367960 w 367960"/>
                <a:gd name="connsiteY0" fmla="*/ 0 h 391716"/>
                <a:gd name="connsiteX1" fmla="*/ 344221 w 367960"/>
                <a:gd name="connsiteY1" fmla="*/ 59351 h 391716"/>
                <a:gd name="connsiteX2" fmla="*/ 296743 w 367960"/>
                <a:gd name="connsiteY2" fmla="*/ 118702 h 391716"/>
                <a:gd name="connsiteX3" fmla="*/ 273004 w 367960"/>
                <a:gd name="connsiteY3" fmla="*/ 154312 h 391716"/>
                <a:gd name="connsiteX4" fmla="*/ 249265 w 367960"/>
                <a:gd name="connsiteY4" fmla="*/ 178053 h 391716"/>
                <a:gd name="connsiteX5" fmla="*/ 225526 w 367960"/>
                <a:gd name="connsiteY5" fmla="*/ 213663 h 391716"/>
                <a:gd name="connsiteX6" fmla="*/ 201787 w 367960"/>
                <a:gd name="connsiteY6" fmla="*/ 237404 h 391716"/>
                <a:gd name="connsiteX7" fmla="*/ 178048 w 367960"/>
                <a:gd name="connsiteY7" fmla="*/ 273014 h 391716"/>
                <a:gd name="connsiteX8" fmla="*/ 106831 w 367960"/>
                <a:gd name="connsiteY8" fmla="*/ 320495 h 391716"/>
                <a:gd name="connsiteX9" fmla="*/ 71222 w 367960"/>
                <a:gd name="connsiteY9" fmla="*/ 344235 h 391716"/>
                <a:gd name="connsiteX10" fmla="*/ 47483 w 367960"/>
                <a:gd name="connsiteY10" fmla="*/ 367976 h 391716"/>
                <a:gd name="connsiteX11" fmla="*/ 11874 w 367960"/>
                <a:gd name="connsiteY11" fmla="*/ 379846 h 391716"/>
                <a:gd name="connsiteX12" fmla="*/ 5 w 367960"/>
                <a:gd name="connsiteY12" fmla="*/ 344235 h 391716"/>
                <a:gd name="connsiteX13" fmla="*/ 11874 w 367960"/>
                <a:gd name="connsiteY13" fmla="*/ 261144 h 391716"/>
                <a:gd name="connsiteX14" fmla="*/ 23744 w 367960"/>
                <a:gd name="connsiteY14" fmla="*/ 391716 h 391716"/>
                <a:gd name="connsiteX15" fmla="*/ 154309 w 367960"/>
                <a:gd name="connsiteY15" fmla="*/ 379846 h 391716"/>
                <a:gd name="connsiteX16" fmla="*/ 213656 w 367960"/>
                <a:gd name="connsiteY16" fmla="*/ 367976 h 39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7960" h="391716">
                  <a:moveTo>
                    <a:pt x="367960" y="0"/>
                  </a:moveTo>
                  <a:cubicBezTo>
                    <a:pt x="360047" y="19784"/>
                    <a:pt x="353750" y="40293"/>
                    <a:pt x="344221" y="59351"/>
                  </a:cubicBezTo>
                  <a:cubicBezTo>
                    <a:pt x="319868" y="108060"/>
                    <a:pt x="326181" y="81902"/>
                    <a:pt x="296743" y="118702"/>
                  </a:cubicBezTo>
                  <a:cubicBezTo>
                    <a:pt x="287832" y="129842"/>
                    <a:pt x="281915" y="143172"/>
                    <a:pt x="273004" y="154312"/>
                  </a:cubicBezTo>
                  <a:cubicBezTo>
                    <a:pt x="266013" y="163051"/>
                    <a:pt x="256256" y="169314"/>
                    <a:pt x="249265" y="178053"/>
                  </a:cubicBezTo>
                  <a:cubicBezTo>
                    <a:pt x="240354" y="189193"/>
                    <a:pt x="234437" y="202523"/>
                    <a:pt x="225526" y="213663"/>
                  </a:cubicBezTo>
                  <a:cubicBezTo>
                    <a:pt x="218535" y="222402"/>
                    <a:pt x="208778" y="228665"/>
                    <a:pt x="201787" y="237404"/>
                  </a:cubicBezTo>
                  <a:cubicBezTo>
                    <a:pt x="192876" y="248544"/>
                    <a:pt x="188784" y="263620"/>
                    <a:pt x="178048" y="273014"/>
                  </a:cubicBezTo>
                  <a:cubicBezTo>
                    <a:pt x="156577" y="291803"/>
                    <a:pt x="130570" y="304668"/>
                    <a:pt x="106831" y="320495"/>
                  </a:cubicBezTo>
                  <a:cubicBezTo>
                    <a:pt x="94961" y="328408"/>
                    <a:pt x="81309" y="334147"/>
                    <a:pt x="71222" y="344235"/>
                  </a:cubicBezTo>
                  <a:cubicBezTo>
                    <a:pt x="63309" y="352149"/>
                    <a:pt x="57079" y="362218"/>
                    <a:pt x="47483" y="367976"/>
                  </a:cubicBezTo>
                  <a:cubicBezTo>
                    <a:pt x="36754" y="374414"/>
                    <a:pt x="23744" y="375889"/>
                    <a:pt x="11874" y="379846"/>
                  </a:cubicBezTo>
                  <a:cubicBezTo>
                    <a:pt x="7918" y="367976"/>
                    <a:pt x="5" y="356747"/>
                    <a:pt x="5" y="344235"/>
                  </a:cubicBezTo>
                  <a:cubicBezTo>
                    <a:pt x="5" y="316257"/>
                    <a:pt x="-638" y="236119"/>
                    <a:pt x="11874" y="261144"/>
                  </a:cubicBezTo>
                  <a:cubicBezTo>
                    <a:pt x="31418" y="300234"/>
                    <a:pt x="19787" y="348192"/>
                    <a:pt x="23744" y="391716"/>
                  </a:cubicBezTo>
                  <a:cubicBezTo>
                    <a:pt x="67266" y="387759"/>
                    <a:pt x="111047" y="386027"/>
                    <a:pt x="154309" y="379846"/>
                  </a:cubicBezTo>
                  <a:cubicBezTo>
                    <a:pt x="254912" y="365474"/>
                    <a:pt x="141047" y="367976"/>
                    <a:pt x="213656" y="367976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715167" y="3406743"/>
              <a:ext cx="403565" cy="357204"/>
            </a:xfrm>
            <a:custGeom>
              <a:avLst/>
              <a:gdLst>
                <a:gd name="connsiteX0" fmla="*/ 0 w 403565"/>
                <a:gd name="connsiteY0" fmla="*/ 0 h 357204"/>
                <a:gd name="connsiteX1" fmla="*/ 11870 w 403565"/>
                <a:gd name="connsiteY1" fmla="*/ 83092 h 357204"/>
                <a:gd name="connsiteX2" fmla="*/ 106826 w 403565"/>
                <a:gd name="connsiteY2" fmla="*/ 166183 h 357204"/>
                <a:gd name="connsiteX3" fmla="*/ 154304 w 403565"/>
                <a:gd name="connsiteY3" fmla="*/ 189923 h 357204"/>
                <a:gd name="connsiteX4" fmla="*/ 189913 w 403565"/>
                <a:gd name="connsiteY4" fmla="*/ 201794 h 357204"/>
                <a:gd name="connsiteX5" fmla="*/ 225522 w 403565"/>
                <a:gd name="connsiteY5" fmla="*/ 225534 h 357204"/>
                <a:gd name="connsiteX6" fmla="*/ 308608 w 403565"/>
                <a:gd name="connsiteY6" fmla="*/ 249274 h 357204"/>
                <a:gd name="connsiteX7" fmla="*/ 391695 w 403565"/>
                <a:gd name="connsiteY7" fmla="*/ 273015 h 357204"/>
                <a:gd name="connsiteX8" fmla="*/ 367956 w 403565"/>
                <a:gd name="connsiteY8" fmla="*/ 201794 h 357204"/>
                <a:gd name="connsiteX9" fmla="*/ 403565 w 403565"/>
                <a:gd name="connsiteY9" fmla="*/ 273015 h 357204"/>
                <a:gd name="connsiteX10" fmla="*/ 332348 w 403565"/>
                <a:gd name="connsiteY10" fmla="*/ 356106 h 357204"/>
                <a:gd name="connsiteX11" fmla="*/ 320478 w 403565"/>
                <a:gd name="connsiteY11" fmla="*/ 356106 h 35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565" h="357204">
                  <a:moveTo>
                    <a:pt x="0" y="0"/>
                  </a:moveTo>
                  <a:cubicBezTo>
                    <a:pt x="3957" y="27697"/>
                    <a:pt x="-642" y="58067"/>
                    <a:pt x="11870" y="83092"/>
                  </a:cubicBezTo>
                  <a:cubicBezTo>
                    <a:pt x="25001" y="109355"/>
                    <a:pt x="76648" y="148938"/>
                    <a:pt x="106826" y="166183"/>
                  </a:cubicBezTo>
                  <a:cubicBezTo>
                    <a:pt x="122189" y="174962"/>
                    <a:pt x="138041" y="182953"/>
                    <a:pt x="154304" y="189923"/>
                  </a:cubicBezTo>
                  <a:cubicBezTo>
                    <a:pt x="165804" y="194852"/>
                    <a:pt x="178722" y="196198"/>
                    <a:pt x="189913" y="201794"/>
                  </a:cubicBezTo>
                  <a:cubicBezTo>
                    <a:pt x="202672" y="208174"/>
                    <a:pt x="212762" y="219154"/>
                    <a:pt x="225522" y="225534"/>
                  </a:cubicBezTo>
                  <a:cubicBezTo>
                    <a:pt x="244495" y="235021"/>
                    <a:pt x="290859" y="244203"/>
                    <a:pt x="308608" y="249274"/>
                  </a:cubicBezTo>
                  <a:cubicBezTo>
                    <a:pt x="427846" y="283343"/>
                    <a:pt x="243220" y="235891"/>
                    <a:pt x="391695" y="273015"/>
                  </a:cubicBezTo>
                  <a:cubicBezTo>
                    <a:pt x="383782" y="249275"/>
                    <a:pt x="354075" y="180972"/>
                    <a:pt x="367956" y="201794"/>
                  </a:cubicBezTo>
                  <a:cubicBezTo>
                    <a:pt x="398635" y="247815"/>
                    <a:pt x="387184" y="223870"/>
                    <a:pt x="403565" y="273015"/>
                  </a:cubicBezTo>
                  <a:cubicBezTo>
                    <a:pt x="377895" y="311522"/>
                    <a:pt x="373465" y="323211"/>
                    <a:pt x="332348" y="356106"/>
                  </a:cubicBezTo>
                  <a:cubicBezTo>
                    <a:pt x="329258" y="358578"/>
                    <a:pt x="324435" y="356106"/>
                    <a:pt x="320478" y="356106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45742" y="3311664"/>
              <a:ext cx="398511" cy="178171"/>
            </a:xfrm>
            <a:custGeom>
              <a:avLst/>
              <a:gdLst>
                <a:gd name="connsiteX0" fmla="*/ 398511 w 398511"/>
                <a:gd name="connsiteY0" fmla="*/ 178171 h 178171"/>
                <a:gd name="connsiteX1" fmla="*/ 339163 w 398511"/>
                <a:gd name="connsiteY1" fmla="*/ 142560 h 178171"/>
                <a:gd name="connsiteX2" fmla="*/ 303555 w 398511"/>
                <a:gd name="connsiteY2" fmla="*/ 118820 h 178171"/>
                <a:gd name="connsiteX3" fmla="*/ 232338 w 398511"/>
                <a:gd name="connsiteY3" fmla="*/ 95079 h 178171"/>
                <a:gd name="connsiteX4" fmla="*/ 208598 w 398511"/>
                <a:gd name="connsiteY4" fmla="*/ 71339 h 178171"/>
                <a:gd name="connsiteX5" fmla="*/ 137381 w 398511"/>
                <a:gd name="connsiteY5" fmla="*/ 47599 h 178171"/>
                <a:gd name="connsiteX6" fmla="*/ 101773 w 398511"/>
                <a:gd name="connsiteY6" fmla="*/ 35728 h 178171"/>
                <a:gd name="connsiteX7" fmla="*/ 18686 w 398511"/>
                <a:gd name="connsiteY7" fmla="*/ 11988 h 178171"/>
                <a:gd name="connsiteX8" fmla="*/ 6816 w 398511"/>
                <a:gd name="connsiteY8" fmla="*/ 11988 h 178171"/>
                <a:gd name="connsiteX9" fmla="*/ 30555 w 398511"/>
                <a:gd name="connsiteY9" fmla="*/ 154430 h 1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511" h="178171">
                  <a:moveTo>
                    <a:pt x="398511" y="178171"/>
                  </a:moveTo>
                  <a:cubicBezTo>
                    <a:pt x="378728" y="166301"/>
                    <a:pt x="358727" y="154788"/>
                    <a:pt x="339163" y="142560"/>
                  </a:cubicBezTo>
                  <a:cubicBezTo>
                    <a:pt x="327066" y="134999"/>
                    <a:pt x="316591" y="124614"/>
                    <a:pt x="303555" y="118820"/>
                  </a:cubicBezTo>
                  <a:cubicBezTo>
                    <a:pt x="280689" y="108656"/>
                    <a:pt x="232338" y="95079"/>
                    <a:pt x="232338" y="95079"/>
                  </a:cubicBezTo>
                  <a:cubicBezTo>
                    <a:pt x="224425" y="87166"/>
                    <a:pt x="218608" y="76344"/>
                    <a:pt x="208598" y="71339"/>
                  </a:cubicBezTo>
                  <a:cubicBezTo>
                    <a:pt x="186217" y="60148"/>
                    <a:pt x="161120" y="55513"/>
                    <a:pt x="137381" y="47599"/>
                  </a:cubicBezTo>
                  <a:cubicBezTo>
                    <a:pt x="125512" y="43642"/>
                    <a:pt x="113911" y="38763"/>
                    <a:pt x="101773" y="35728"/>
                  </a:cubicBezTo>
                  <a:cubicBezTo>
                    <a:pt x="42156" y="20823"/>
                    <a:pt x="69770" y="29017"/>
                    <a:pt x="18686" y="11988"/>
                  </a:cubicBezTo>
                  <a:cubicBezTo>
                    <a:pt x="69770" y="-5041"/>
                    <a:pt x="66432" y="-2917"/>
                    <a:pt x="6816" y="11988"/>
                  </a:cubicBezTo>
                  <a:cubicBezTo>
                    <a:pt x="19015" y="158373"/>
                    <a:pt x="-28959" y="154430"/>
                    <a:pt x="30555" y="154430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483729" y="3250233"/>
              <a:ext cx="445236" cy="239602"/>
            </a:xfrm>
            <a:custGeom>
              <a:avLst/>
              <a:gdLst>
                <a:gd name="connsiteX0" fmla="*/ 0 w 445236"/>
                <a:gd name="connsiteY0" fmla="*/ 239602 h 239602"/>
                <a:gd name="connsiteX1" fmla="*/ 71218 w 445236"/>
                <a:gd name="connsiteY1" fmla="*/ 144640 h 239602"/>
                <a:gd name="connsiteX2" fmla="*/ 106826 w 445236"/>
                <a:gd name="connsiteY2" fmla="*/ 132770 h 239602"/>
                <a:gd name="connsiteX3" fmla="*/ 189913 w 445236"/>
                <a:gd name="connsiteY3" fmla="*/ 85289 h 239602"/>
                <a:gd name="connsiteX4" fmla="*/ 308608 w 445236"/>
                <a:gd name="connsiteY4" fmla="*/ 49679 h 239602"/>
                <a:gd name="connsiteX5" fmla="*/ 344217 w 445236"/>
                <a:gd name="connsiteY5" fmla="*/ 37809 h 239602"/>
                <a:gd name="connsiteX6" fmla="*/ 379826 w 445236"/>
                <a:gd name="connsiteY6" fmla="*/ 14068 h 239602"/>
                <a:gd name="connsiteX7" fmla="*/ 308608 w 445236"/>
                <a:gd name="connsiteY7" fmla="*/ 14068 h 239602"/>
                <a:gd name="connsiteX8" fmla="*/ 344217 w 445236"/>
                <a:gd name="connsiteY8" fmla="*/ 25938 h 239602"/>
                <a:gd name="connsiteX9" fmla="*/ 439173 w 445236"/>
                <a:gd name="connsiteY9" fmla="*/ 37809 h 239602"/>
                <a:gd name="connsiteX10" fmla="*/ 427304 w 445236"/>
                <a:gd name="connsiteY10" fmla="*/ 109030 h 239602"/>
                <a:gd name="connsiteX11" fmla="*/ 415434 w 445236"/>
                <a:gd name="connsiteY11" fmla="*/ 144640 h 239602"/>
                <a:gd name="connsiteX12" fmla="*/ 415434 w 445236"/>
                <a:gd name="connsiteY12" fmla="*/ 120900 h 23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236" h="239602">
                  <a:moveTo>
                    <a:pt x="0" y="239602"/>
                  </a:moveTo>
                  <a:cubicBezTo>
                    <a:pt x="20458" y="205503"/>
                    <a:pt x="36603" y="167718"/>
                    <a:pt x="71218" y="144640"/>
                  </a:cubicBezTo>
                  <a:cubicBezTo>
                    <a:pt x="81628" y="137700"/>
                    <a:pt x="95636" y="138365"/>
                    <a:pt x="106826" y="132770"/>
                  </a:cubicBezTo>
                  <a:cubicBezTo>
                    <a:pt x="192470" y="89946"/>
                    <a:pt x="85876" y="126906"/>
                    <a:pt x="189913" y="85289"/>
                  </a:cubicBezTo>
                  <a:cubicBezTo>
                    <a:pt x="260424" y="57083"/>
                    <a:pt x="247403" y="67167"/>
                    <a:pt x="308608" y="49679"/>
                  </a:cubicBezTo>
                  <a:cubicBezTo>
                    <a:pt x="320638" y="46242"/>
                    <a:pt x="332347" y="41766"/>
                    <a:pt x="344217" y="37809"/>
                  </a:cubicBezTo>
                  <a:cubicBezTo>
                    <a:pt x="356087" y="29895"/>
                    <a:pt x="379826" y="28334"/>
                    <a:pt x="379826" y="14068"/>
                  </a:cubicBezTo>
                  <a:cubicBezTo>
                    <a:pt x="379826" y="-17585"/>
                    <a:pt x="308608" y="14068"/>
                    <a:pt x="308608" y="14068"/>
                  </a:cubicBezTo>
                  <a:cubicBezTo>
                    <a:pt x="320478" y="18025"/>
                    <a:pt x="331907" y="23700"/>
                    <a:pt x="344217" y="25938"/>
                  </a:cubicBezTo>
                  <a:cubicBezTo>
                    <a:pt x="375601" y="31645"/>
                    <a:pt x="416618" y="15253"/>
                    <a:pt x="439173" y="37809"/>
                  </a:cubicBezTo>
                  <a:cubicBezTo>
                    <a:pt x="456191" y="54828"/>
                    <a:pt x="432525" y="85535"/>
                    <a:pt x="427304" y="109030"/>
                  </a:cubicBezTo>
                  <a:cubicBezTo>
                    <a:pt x="424590" y="121244"/>
                    <a:pt x="424281" y="135793"/>
                    <a:pt x="415434" y="144640"/>
                  </a:cubicBezTo>
                  <a:lnTo>
                    <a:pt x="415434" y="120900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732985" y="3406743"/>
              <a:ext cx="296743" cy="308625"/>
            </a:xfrm>
            <a:custGeom>
              <a:avLst/>
              <a:gdLst>
                <a:gd name="connsiteX0" fmla="*/ 296743 w 296743"/>
                <a:gd name="connsiteY0" fmla="*/ 0 h 308625"/>
                <a:gd name="connsiteX1" fmla="*/ 284874 w 296743"/>
                <a:gd name="connsiteY1" fmla="*/ 59351 h 308625"/>
                <a:gd name="connsiteX2" fmla="*/ 225526 w 296743"/>
                <a:gd name="connsiteY2" fmla="*/ 106832 h 308625"/>
                <a:gd name="connsiteX3" fmla="*/ 189917 w 296743"/>
                <a:gd name="connsiteY3" fmla="*/ 142443 h 308625"/>
                <a:gd name="connsiteX4" fmla="*/ 154309 w 296743"/>
                <a:gd name="connsiteY4" fmla="*/ 154313 h 308625"/>
                <a:gd name="connsiteX5" fmla="*/ 118700 w 296743"/>
                <a:gd name="connsiteY5" fmla="*/ 178053 h 308625"/>
                <a:gd name="connsiteX6" fmla="*/ 11874 w 296743"/>
                <a:gd name="connsiteY6" fmla="*/ 225534 h 308625"/>
                <a:gd name="connsiteX7" fmla="*/ 5 w 296743"/>
                <a:gd name="connsiteY7" fmla="*/ 189923 h 308625"/>
                <a:gd name="connsiteX8" fmla="*/ 11874 w 296743"/>
                <a:gd name="connsiteY8" fmla="*/ 154313 h 308625"/>
                <a:gd name="connsiteX9" fmla="*/ 23744 w 296743"/>
                <a:gd name="connsiteY9" fmla="*/ 189923 h 308625"/>
                <a:gd name="connsiteX10" fmla="*/ 11874 w 296743"/>
                <a:gd name="connsiteY10" fmla="*/ 225534 h 308625"/>
                <a:gd name="connsiteX11" fmla="*/ 154309 w 296743"/>
                <a:gd name="connsiteY11" fmla="*/ 249274 h 308625"/>
                <a:gd name="connsiteX12" fmla="*/ 213657 w 296743"/>
                <a:gd name="connsiteY12" fmla="*/ 237404 h 308625"/>
                <a:gd name="connsiteX13" fmla="*/ 237396 w 296743"/>
                <a:gd name="connsiteY13" fmla="*/ 296755 h 308625"/>
                <a:gd name="connsiteX14" fmla="*/ 261135 w 296743"/>
                <a:gd name="connsiteY14" fmla="*/ 308625 h 30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743" h="308625">
                  <a:moveTo>
                    <a:pt x="296743" y="0"/>
                  </a:moveTo>
                  <a:cubicBezTo>
                    <a:pt x="292787" y="19784"/>
                    <a:pt x="292821" y="40807"/>
                    <a:pt x="284874" y="59351"/>
                  </a:cubicBezTo>
                  <a:cubicBezTo>
                    <a:pt x="277199" y="77260"/>
                    <a:pt x="237111" y="97178"/>
                    <a:pt x="225526" y="106832"/>
                  </a:cubicBezTo>
                  <a:cubicBezTo>
                    <a:pt x="212630" y="117579"/>
                    <a:pt x="203884" y="133131"/>
                    <a:pt x="189917" y="142443"/>
                  </a:cubicBezTo>
                  <a:cubicBezTo>
                    <a:pt x="179507" y="149383"/>
                    <a:pt x="165499" y="148718"/>
                    <a:pt x="154309" y="154313"/>
                  </a:cubicBezTo>
                  <a:cubicBezTo>
                    <a:pt x="141549" y="160693"/>
                    <a:pt x="131736" y="172259"/>
                    <a:pt x="118700" y="178053"/>
                  </a:cubicBezTo>
                  <a:cubicBezTo>
                    <a:pt x="-8426" y="234557"/>
                    <a:pt x="92462" y="171807"/>
                    <a:pt x="11874" y="225534"/>
                  </a:cubicBezTo>
                  <a:cubicBezTo>
                    <a:pt x="7918" y="213664"/>
                    <a:pt x="5" y="202435"/>
                    <a:pt x="5" y="189923"/>
                  </a:cubicBezTo>
                  <a:cubicBezTo>
                    <a:pt x="5" y="177411"/>
                    <a:pt x="-638" y="154313"/>
                    <a:pt x="11874" y="154313"/>
                  </a:cubicBezTo>
                  <a:cubicBezTo>
                    <a:pt x="24386" y="154313"/>
                    <a:pt x="19787" y="178053"/>
                    <a:pt x="23744" y="189923"/>
                  </a:cubicBezTo>
                  <a:cubicBezTo>
                    <a:pt x="19787" y="201793"/>
                    <a:pt x="11874" y="213022"/>
                    <a:pt x="11874" y="225534"/>
                  </a:cubicBezTo>
                  <a:cubicBezTo>
                    <a:pt x="11874" y="304938"/>
                    <a:pt x="101010" y="254120"/>
                    <a:pt x="154309" y="249274"/>
                  </a:cubicBezTo>
                  <a:cubicBezTo>
                    <a:pt x="174092" y="245317"/>
                    <a:pt x="196141" y="227394"/>
                    <a:pt x="213657" y="237404"/>
                  </a:cubicBezTo>
                  <a:cubicBezTo>
                    <a:pt x="232157" y="247976"/>
                    <a:pt x="225577" y="279026"/>
                    <a:pt x="237396" y="296755"/>
                  </a:cubicBezTo>
                  <a:cubicBezTo>
                    <a:pt x="242303" y="304116"/>
                    <a:pt x="253222" y="304668"/>
                    <a:pt x="261135" y="308625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7109857" y="3513575"/>
              <a:ext cx="249260" cy="383713"/>
            </a:xfrm>
            <a:custGeom>
              <a:avLst/>
              <a:gdLst>
                <a:gd name="connsiteX0" fmla="*/ 0 w 249260"/>
                <a:gd name="connsiteY0" fmla="*/ 0 h 383713"/>
                <a:gd name="connsiteX1" fmla="*/ 71217 w 249260"/>
                <a:gd name="connsiteY1" fmla="*/ 94962 h 383713"/>
                <a:gd name="connsiteX2" fmla="*/ 83087 w 249260"/>
                <a:gd name="connsiteY2" fmla="*/ 130572 h 383713"/>
                <a:gd name="connsiteX3" fmla="*/ 130565 w 249260"/>
                <a:gd name="connsiteY3" fmla="*/ 213663 h 383713"/>
                <a:gd name="connsiteX4" fmla="*/ 154304 w 249260"/>
                <a:gd name="connsiteY4" fmla="*/ 284885 h 383713"/>
                <a:gd name="connsiteX5" fmla="*/ 166174 w 249260"/>
                <a:gd name="connsiteY5" fmla="*/ 320495 h 383713"/>
                <a:gd name="connsiteX6" fmla="*/ 189913 w 249260"/>
                <a:gd name="connsiteY6" fmla="*/ 273014 h 383713"/>
                <a:gd name="connsiteX7" fmla="*/ 213652 w 249260"/>
                <a:gd name="connsiteY7" fmla="*/ 237404 h 383713"/>
                <a:gd name="connsiteX8" fmla="*/ 249260 w 249260"/>
                <a:gd name="connsiteY8" fmla="*/ 166183 h 383713"/>
                <a:gd name="connsiteX9" fmla="*/ 213652 w 249260"/>
                <a:gd name="connsiteY9" fmla="*/ 261144 h 383713"/>
                <a:gd name="connsiteX10" fmla="*/ 189913 w 249260"/>
                <a:gd name="connsiteY10" fmla="*/ 284885 h 383713"/>
                <a:gd name="connsiteX11" fmla="*/ 166174 w 249260"/>
                <a:gd name="connsiteY11" fmla="*/ 379846 h 383713"/>
                <a:gd name="connsiteX12" fmla="*/ 118695 w 249260"/>
                <a:gd name="connsiteY12" fmla="*/ 332365 h 383713"/>
                <a:gd name="connsiteX13" fmla="*/ 83087 w 249260"/>
                <a:gd name="connsiteY13" fmla="*/ 308625 h 383713"/>
                <a:gd name="connsiteX14" fmla="*/ 47478 w 249260"/>
                <a:gd name="connsiteY14" fmla="*/ 273014 h 383713"/>
                <a:gd name="connsiteX15" fmla="*/ 47478 w 249260"/>
                <a:gd name="connsiteY15" fmla="*/ 284885 h 38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260" h="383713">
                  <a:moveTo>
                    <a:pt x="0" y="0"/>
                  </a:moveTo>
                  <a:cubicBezTo>
                    <a:pt x="11650" y="14563"/>
                    <a:pt x="58618" y="69764"/>
                    <a:pt x="71217" y="94962"/>
                  </a:cubicBezTo>
                  <a:cubicBezTo>
                    <a:pt x="76812" y="106153"/>
                    <a:pt x="77492" y="119381"/>
                    <a:pt x="83087" y="130572"/>
                  </a:cubicBezTo>
                  <a:cubicBezTo>
                    <a:pt x="125906" y="216213"/>
                    <a:pt x="88954" y="109630"/>
                    <a:pt x="130565" y="213663"/>
                  </a:cubicBezTo>
                  <a:cubicBezTo>
                    <a:pt x="139858" y="236898"/>
                    <a:pt x="146391" y="261144"/>
                    <a:pt x="154304" y="284885"/>
                  </a:cubicBezTo>
                  <a:lnTo>
                    <a:pt x="166174" y="320495"/>
                  </a:lnTo>
                  <a:cubicBezTo>
                    <a:pt x="174087" y="304668"/>
                    <a:pt x="181134" y="288378"/>
                    <a:pt x="189913" y="273014"/>
                  </a:cubicBezTo>
                  <a:cubicBezTo>
                    <a:pt x="196991" y="260628"/>
                    <a:pt x="207273" y="250164"/>
                    <a:pt x="213652" y="237404"/>
                  </a:cubicBezTo>
                  <a:cubicBezTo>
                    <a:pt x="262793" y="139116"/>
                    <a:pt x="181229" y="268235"/>
                    <a:pt x="249260" y="166183"/>
                  </a:cubicBezTo>
                  <a:cubicBezTo>
                    <a:pt x="238822" y="207939"/>
                    <a:pt x="238480" y="223900"/>
                    <a:pt x="213652" y="261144"/>
                  </a:cubicBezTo>
                  <a:cubicBezTo>
                    <a:pt x="207445" y="270456"/>
                    <a:pt x="197826" y="276971"/>
                    <a:pt x="189913" y="284885"/>
                  </a:cubicBezTo>
                  <a:cubicBezTo>
                    <a:pt x="182000" y="316539"/>
                    <a:pt x="189245" y="402918"/>
                    <a:pt x="166174" y="379846"/>
                  </a:cubicBezTo>
                  <a:lnTo>
                    <a:pt x="118695" y="332365"/>
                  </a:lnTo>
                  <a:cubicBezTo>
                    <a:pt x="108608" y="322278"/>
                    <a:pt x="94046" y="317758"/>
                    <a:pt x="83087" y="308625"/>
                  </a:cubicBezTo>
                  <a:cubicBezTo>
                    <a:pt x="70191" y="297878"/>
                    <a:pt x="61445" y="282326"/>
                    <a:pt x="47478" y="273014"/>
                  </a:cubicBezTo>
                  <a:cubicBezTo>
                    <a:pt x="44186" y="270819"/>
                    <a:pt x="47478" y="280928"/>
                    <a:pt x="47478" y="284885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08075" y="3549186"/>
              <a:ext cx="189912" cy="415456"/>
            </a:xfrm>
            <a:custGeom>
              <a:avLst/>
              <a:gdLst>
                <a:gd name="connsiteX0" fmla="*/ 189912 w 189912"/>
                <a:gd name="connsiteY0" fmla="*/ 415456 h 415456"/>
                <a:gd name="connsiteX1" fmla="*/ 154304 w 189912"/>
                <a:gd name="connsiteY1" fmla="*/ 356105 h 415456"/>
                <a:gd name="connsiteX2" fmla="*/ 118695 w 189912"/>
                <a:gd name="connsiteY2" fmla="*/ 332365 h 415456"/>
                <a:gd name="connsiteX3" fmla="*/ 94956 w 189912"/>
                <a:gd name="connsiteY3" fmla="*/ 308624 h 415456"/>
                <a:gd name="connsiteX4" fmla="*/ 59347 w 189912"/>
                <a:gd name="connsiteY4" fmla="*/ 154312 h 415456"/>
                <a:gd name="connsiteX5" fmla="*/ 35608 w 189912"/>
                <a:gd name="connsiteY5" fmla="*/ 35610 h 415456"/>
                <a:gd name="connsiteX6" fmla="*/ 11869 w 189912"/>
                <a:gd name="connsiteY6" fmla="*/ 71221 h 415456"/>
                <a:gd name="connsiteX7" fmla="*/ 0 w 189912"/>
                <a:gd name="connsiteY7" fmla="*/ 118701 h 415456"/>
                <a:gd name="connsiteX8" fmla="*/ 23739 w 189912"/>
                <a:gd name="connsiteY8" fmla="*/ 23740 h 415456"/>
                <a:gd name="connsiteX9" fmla="*/ 59347 w 189912"/>
                <a:gd name="connsiteY9" fmla="*/ 0 h 415456"/>
                <a:gd name="connsiteX10" fmla="*/ 94956 w 189912"/>
                <a:gd name="connsiteY10" fmla="*/ 11870 h 415456"/>
                <a:gd name="connsiteX11" fmla="*/ 166173 w 189912"/>
                <a:gd name="connsiteY11" fmla="*/ 59351 h 41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912" h="415456">
                  <a:moveTo>
                    <a:pt x="189912" y="415456"/>
                  </a:moveTo>
                  <a:cubicBezTo>
                    <a:pt x="178043" y="395672"/>
                    <a:pt x="169318" y="373622"/>
                    <a:pt x="154304" y="356105"/>
                  </a:cubicBezTo>
                  <a:cubicBezTo>
                    <a:pt x="145020" y="345273"/>
                    <a:pt x="129834" y="341277"/>
                    <a:pt x="118695" y="332365"/>
                  </a:cubicBezTo>
                  <a:cubicBezTo>
                    <a:pt x="109956" y="325374"/>
                    <a:pt x="102869" y="316538"/>
                    <a:pt x="94956" y="308624"/>
                  </a:cubicBezTo>
                  <a:cubicBezTo>
                    <a:pt x="55480" y="190189"/>
                    <a:pt x="82459" y="285287"/>
                    <a:pt x="59347" y="154312"/>
                  </a:cubicBezTo>
                  <a:cubicBezTo>
                    <a:pt x="52335" y="114575"/>
                    <a:pt x="35608" y="35610"/>
                    <a:pt x="35608" y="35610"/>
                  </a:cubicBezTo>
                  <a:cubicBezTo>
                    <a:pt x="27695" y="47480"/>
                    <a:pt x="17488" y="58108"/>
                    <a:pt x="11869" y="71221"/>
                  </a:cubicBezTo>
                  <a:cubicBezTo>
                    <a:pt x="5443" y="86216"/>
                    <a:pt x="0" y="135015"/>
                    <a:pt x="0" y="118701"/>
                  </a:cubicBezTo>
                  <a:cubicBezTo>
                    <a:pt x="0" y="116482"/>
                    <a:pt x="14372" y="35449"/>
                    <a:pt x="23739" y="23740"/>
                  </a:cubicBezTo>
                  <a:cubicBezTo>
                    <a:pt x="32650" y="12600"/>
                    <a:pt x="47478" y="7913"/>
                    <a:pt x="59347" y="0"/>
                  </a:cubicBezTo>
                  <a:cubicBezTo>
                    <a:pt x="71217" y="3957"/>
                    <a:pt x="84947" y="4363"/>
                    <a:pt x="94956" y="11870"/>
                  </a:cubicBezTo>
                  <a:cubicBezTo>
                    <a:pt x="167304" y="66133"/>
                    <a:pt x="132713" y="92814"/>
                    <a:pt x="166173" y="59351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39816" y="3952772"/>
              <a:ext cx="1044520" cy="284884"/>
            </a:xfrm>
            <a:custGeom>
              <a:avLst/>
              <a:gdLst>
                <a:gd name="connsiteX0" fmla="*/ 0 w 1044520"/>
                <a:gd name="connsiteY0" fmla="*/ 0 h 284884"/>
                <a:gd name="connsiteX1" fmla="*/ 59347 w 1044520"/>
                <a:gd name="connsiteY1" fmla="*/ 35611 h 284884"/>
                <a:gd name="connsiteX2" fmla="*/ 130565 w 1044520"/>
                <a:gd name="connsiteY2" fmla="*/ 47481 h 284884"/>
                <a:gd name="connsiteX3" fmla="*/ 189912 w 1044520"/>
                <a:gd name="connsiteY3" fmla="*/ 59351 h 284884"/>
                <a:gd name="connsiteX4" fmla="*/ 284869 w 1044520"/>
                <a:gd name="connsiteY4" fmla="*/ 83091 h 284884"/>
                <a:gd name="connsiteX5" fmla="*/ 486651 w 1044520"/>
                <a:gd name="connsiteY5" fmla="*/ 106832 h 284884"/>
                <a:gd name="connsiteX6" fmla="*/ 795259 w 1044520"/>
                <a:gd name="connsiteY6" fmla="*/ 142442 h 284884"/>
                <a:gd name="connsiteX7" fmla="*/ 854607 w 1044520"/>
                <a:gd name="connsiteY7" fmla="*/ 154312 h 284884"/>
                <a:gd name="connsiteX8" fmla="*/ 902085 w 1044520"/>
                <a:gd name="connsiteY8" fmla="*/ 166183 h 284884"/>
                <a:gd name="connsiteX9" fmla="*/ 1032650 w 1044520"/>
                <a:gd name="connsiteY9" fmla="*/ 178053 h 284884"/>
                <a:gd name="connsiteX10" fmla="*/ 1008911 w 1044520"/>
                <a:gd name="connsiteY10" fmla="*/ 154312 h 284884"/>
                <a:gd name="connsiteX11" fmla="*/ 937694 w 1044520"/>
                <a:gd name="connsiteY11" fmla="*/ 106832 h 284884"/>
                <a:gd name="connsiteX12" fmla="*/ 1008911 w 1044520"/>
                <a:gd name="connsiteY12" fmla="*/ 178053 h 284884"/>
                <a:gd name="connsiteX13" fmla="*/ 1044520 w 1044520"/>
                <a:gd name="connsiteY13" fmla="*/ 213663 h 284884"/>
                <a:gd name="connsiteX14" fmla="*/ 973302 w 1044520"/>
                <a:gd name="connsiteY14" fmla="*/ 249274 h 284884"/>
                <a:gd name="connsiteX15" fmla="*/ 937694 w 1044520"/>
                <a:gd name="connsiteY15" fmla="*/ 261144 h 284884"/>
                <a:gd name="connsiteX16" fmla="*/ 902085 w 1044520"/>
                <a:gd name="connsiteY16" fmla="*/ 284884 h 28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4520" h="284884">
                  <a:moveTo>
                    <a:pt x="0" y="0"/>
                  </a:moveTo>
                  <a:cubicBezTo>
                    <a:pt x="19782" y="11870"/>
                    <a:pt x="37666" y="27726"/>
                    <a:pt x="59347" y="35611"/>
                  </a:cubicBezTo>
                  <a:cubicBezTo>
                    <a:pt x="81965" y="43836"/>
                    <a:pt x="106886" y="43176"/>
                    <a:pt x="130565" y="47481"/>
                  </a:cubicBezTo>
                  <a:cubicBezTo>
                    <a:pt x="150414" y="51090"/>
                    <a:pt x="170255" y="54814"/>
                    <a:pt x="189912" y="59351"/>
                  </a:cubicBezTo>
                  <a:cubicBezTo>
                    <a:pt x="221703" y="66688"/>
                    <a:pt x="252494" y="79044"/>
                    <a:pt x="284869" y="83091"/>
                  </a:cubicBezTo>
                  <a:cubicBezTo>
                    <a:pt x="378795" y="94832"/>
                    <a:pt x="389209" y="96574"/>
                    <a:pt x="486651" y="106832"/>
                  </a:cubicBezTo>
                  <a:cubicBezTo>
                    <a:pt x="589575" y="117667"/>
                    <a:pt x="693082" y="125412"/>
                    <a:pt x="795259" y="142442"/>
                  </a:cubicBezTo>
                  <a:cubicBezTo>
                    <a:pt x="815159" y="145759"/>
                    <a:pt x="834913" y="149935"/>
                    <a:pt x="854607" y="154312"/>
                  </a:cubicBezTo>
                  <a:cubicBezTo>
                    <a:pt x="870532" y="157851"/>
                    <a:pt x="885915" y="164027"/>
                    <a:pt x="902085" y="166183"/>
                  </a:cubicBezTo>
                  <a:cubicBezTo>
                    <a:pt x="945403" y="171959"/>
                    <a:pt x="989128" y="174096"/>
                    <a:pt x="1032650" y="178053"/>
                  </a:cubicBezTo>
                  <a:cubicBezTo>
                    <a:pt x="1024737" y="170139"/>
                    <a:pt x="1017864" y="161027"/>
                    <a:pt x="1008911" y="154312"/>
                  </a:cubicBezTo>
                  <a:cubicBezTo>
                    <a:pt x="986087" y="137193"/>
                    <a:pt x="917520" y="86657"/>
                    <a:pt x="937694" y="106832"/>
                  </a:cubicBezTo>
                  <a:lnTo>
                    <a:pt x="1008911" y="178053"/>
                  </a:lnTo>
                  <a:lnTo>
                    <a:pt x="1044520" y="213663"/>
                  </a:lnTo>
                  <a:cubicBezTo>
                    <a:pt x="1020781" y="225533"/>
                    <a:pt x="997556" y="238494"/>
                    <a:pt x="973302" y="249274"/>
                  </a:cubicBezTo>
                  <a:cubicBezTo>
                    <a:pt x="961869" y="254356"/>
                    <a:pt x="948884" y="255549"/>
                    <a:pt x="937694" y="261144"/>
                  </a:cubicBezTo>
                  <a:cubicBezTo>
                    <a:pt x="924934" y="267524"/>
                    <a:pt x="902085" y="284884"/>
                    <a:pt x="902085" y="284884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792337" y="4107084"/>
              <a:ext cx="1008912" cy="261144"/>
            </a:xfrm>
            <a:custGeom>
              <a:avLst/>
              <a:gdLst>
                <a:gd name="connsiteX0" fmla="*/ 1008912 w 1008912"/>
                <a:gd name="connsiteY0" fmla="*/ 225534 h 261144"/>
                <a:gd name="connsiteX1" fmla="*/ 949564 w 1008912"/>
                <a:gd name="connsiteY1" fmla="*/ 237404 h 261144"/>
                <a:gd name="connsiteX2" fmla="*/ 902086 w 1008912"/>
                <a:gd name="connsiteY2" fmla="*/ 249274 h 261144"/>
                <a:gd name="connsiteX3" fmla="*/ 795260 w 1008912"/>
                <a:gd name="connsiteY3" fmla="*/ 261144 h 261144"/>
                <a:gd name="connsiteX4" fmla="*/ 652825 w 1008912"/>
                <a:gd name="connsiteY4" fmla="*/ 249274 h 261144"/>
                <a:gd name="connsiteX5" fmla="*/ 557869 w 1008912"/>
                <a:gd name="connsiteY5" fmla="*/ 225534 h 261144"/>
                <a:gd name="connsiteX6" fmla="*/ 439174 w 1008912"/>
                <a:gd name="connsiteY6" fmla="*/ 201794 h 261144"/>
                <a:gd name="connsiteX7" fmla="*/ 308609 w 1008912"/>
                <a:gd name="connsiteY7" fmla="*/ 166183 h 261144"/>
                <a:gd name="connsiteX8" fmla="*/ 273000 w 1008912"/>
                <a:gd name="connsiteY8" fmla="*/ 154313 h 261144"/>
                <a:gd name="connsiteX9" fmla="*/ 166174 w 1008912"/>
                <a:gd name="connsiteY9" fmla="*/ 83092 h 261144"/>
                <a:gd name="connsiteX10" fmla="*/ 94957 w 1008912"/>
                <a:gd name="connsiteY10" fmla="*/ 35611 h 261144"/>
                <a:gd name="connsiteX11" fmla="*/ 59348 w 1008912"/>
                <a:gd name="connsiteY11" fmla="*/ 23741 h 261144"/>
                <a:gd name="connsiteX12" fmla="*/ 94957 w 1008912"/>
                <a:gd name="connsiteY12" fmla="*/ 11871 h 261144"/>
                <a:gd name="connsiteX13" fmla="*/ 142435 w 1008912"/>
                <a:gd name="connsiteY13" fmla="*/ 0 h 261144"/>
                <a:gd name="connsiteX14" fmla="*/ 47479 w 1008912"/>
                <a:gd name="connsiteY14" fmla="*/ 11871 h 261144"/>
                <a:gd name="connsiteX15" fmla="*/ 35609 w 1008912"/>
                <a:gd name="connsiteY15" fmla="*/ 59351 h 261144"/>
                <a:gd name="connsiteX16" fmla="*/ 23740 w 1008912"/>
                <a:gd name="connsiteY16" fmla="*/ 130572 h 261144"/>
                <a:gd name="connsiteX17" fmla="*/ 0 w 1008912"/>
                <a:gd name="connsiteY17" fmla="*/ 154313 h 26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8912" h="261144">
                  <a:moveTo>
                    <a:pt x="1008912" y="225534"/>
                  </a:moveTo>
                  <a:cubicBezTo>
                    <a:pt x="989129" y="229491"/>
                    <a:pt x="969258" y="233027"/>
                    <a:pt x="949564" y="237404"/>
                  </a:cubicBezTo>
                  <a:cubicBezTo>
                    <a:pt x="933639" y="240943"/>
                    <a:pt x="918209" y="246793"/>
                    <a:pt x="902086" y="249274"/>
                  </a:cubicBezTo>
                  <a:cubicBezTo>
                    <a:pt x="866675" y="254722"/>
                    <a:pt x="830869" y="257187"/>
                    <a:pt x="795260" y="261144"/>
                  </a:cubicBezTo>
                  <a:cubicBezTo>
                    <a:pt x="747782" y="257187"/>
                    <a:pt x="699941" y="256342"/>
                    <a:pt x="652825" y="249274"/>
                  </a:cubicBezTo>
                  <a:cubicBezTo>
                    <a:pt x="620560" y="244434"/>
                    <a:pt x="589862" y="231933"/>
                    <a:pt x="557869" y="225534"/>
                  </a:cubicBezTo>
                  <a:lnTo>
                    <a:pt x="439174" y="201794"/>
                  </a:lnTo>
                  <a:cubicBezTo>
                    <a:pt x="355294" y="185017"/>
                    <a:pt x="398958" y="196301"/>
                    <a:pt x="308609" y="166183"/>
                  </a:cubicBezTo>
                  <a:lnTo>
                    <a:pt x="273000" y="154313"/>
                  </a:lnTo>
                  <a:lnTo>
                    <a:pt x="166174" y="83092"/>
                  </a:lnTo>
                  <a:lnTo>
                    <a:pt x="94957" y="35611"/>
                  </a:lnTo>
                  <a:lnTo>
                    <a:pt x="59348" y="23741"/>
                  </a:lnTo>
                  <a:cubicBezTo>
                    <a:pt x="71218" y="19784"/>
                    <a:pt x="82927" y="15308"/>
                    <a:pt x="94957" y="11871"/>
                  </a:cubicBezTo>
                  <a:cubicBezTo>
                    <a:pt x="110642" y="7389"/>
                    <a:pt x="158748" y="0"/>
                    <a:pt x="142435" y="0"/>
                  </a:cubicBezTo>
                  <a:cubicBezTo>
                    <a:pt x="110537" y="0"/>
                    <a:pt x="79131" y="7914"/>
                    <a:pt x="47479" y="11871"/>
                  </a:cubicBezTo>
                  <a:cubicBezTo>
                    <a:pt x="43522" y="27698"/>
                    <a:pt x="38808" y="43354"/>
                    <a:pt x="35609" y="59351"/>
                  </a:cubicBezTo>
                  <a:cubicBezTo>
                    <a:pt x="30889" y="82951"/>
                    <a:pt x="32190" y="108037"/>
                    <a:pt x="23740" y="130572"/>
                  </a:cubicBezTo>
                  <a:cubicBezTo>
                    <a:pt x="19811" y="141051"/>
                    <a:pt x="0" y="154313"/>
                    <a:pt x="0" y="154313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3" name="Rectangle 32"/>
          <p:cNvSpPr/>
          <p:nvPr/>
        </p:nvSpPr>
        <p:spPr>
          <a:xfrm rot="20464450">
            <a:off x="1846019" y="2881452"/>
            <a:ext cx="5271119" cy="12698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Get them back on Wednesday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57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Stack in C++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5563" y="1204083"/>
            <a:ext cx="3675063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63" y="961483"/>
            <a:ext cx="2540221" cy="254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39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4494" y="678407"/>
            <a:ext cx="13366654" cy="6179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is the </a:t>
            </a:r>
            <a:r>
              <a:rPr lang="en-US" altLang="zh-CN" dirty="0" smtClean="0"/>
              <a:t>Queue Implemented</a:t>
            </a:r>
            <a:r>
              <a:rPr lang="en-US" altLang="zh-CN" dirty="0"/>
              <a:t>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3138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Queue?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3" name="Freeform 2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7182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2012" y="3347393"/>
            <a:ext cx="3583155" cy="228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1029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Dequeue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043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Dequeue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Rounded Rectangle 2"/>
          <p:cNvSpPr/>
          <p:nvPr/>
        </p:nvSpPr>
        <p:spPr>
          <a:xfrm>
            <a:off x="593477" y="1471903"/>
            <a:ext cx="1697345" cy="1946711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0199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Dequeue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Rounded Rectangle 2"/>
          <p:cNvSpPr/>
          <p:nvPr/>
        </p:nvSpPr>
        <p:spPr>
          <a:xfrm>
            <a:off x="2041561" y="3501704"/>
            <a:ext cx="1697345" cy="1946711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741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Dequeue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12" name="Freeform 11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Rounded Rectangle 2"/>
          <p:cNvSpPr/>
          <p:nvPr/>
        </p:nvSpPr>
        <p:spPr>
          <a:xfrm>
            <a:off x="2967385" y="1281980"/>
            <a:ext cx="1697345" cy="1946711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1736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Dequeue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13" name="Freeform 12"/>
          <p:cNvSpPr/>
          <p:nvPr/>
        </p:nvSpPr>
        <p:spPr>
          <a:xfrm>
            <a:off x="3774515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83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138"/>
            <a:ext cx="9144000" cy="6138862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00" y="1101725"/>
            <a:ext cx="9144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0" y="113506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Round out knowledge of linked lists</a:t>
            </a:r>
            <a:endParaRPr lang="en-US" altLang="zh-CN" sz="3200" dirty="0" smtClean="0">
              <a:latin typeface="Chalkboard" charset="0"/>
              <a:cs typeface="Chalkboard" charset="0"/>
            </a:endParaRPr>
          </a:p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See how Stack + Queue work</a:t>
            </a:r>
            <a:endParaRPr lang="en-US" altLang="zh-CN" sz="32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54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Dequeue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  <a:endParaRPr lang="en-US" altLang="zh-CN" dirty="0"/>
          </a:p>
        </p:txBody>
      </p:sp>
      <p:sp>
        <p:nvSpPr>
          <p:cNvPr id="13" name="Freeform 12"/>
          <p:cNvSpPr/>
          <p:nvPr/>
        </p:nvSpPr>
        <p:spPr>
          <a:xfrm>
            <a:off x="3774515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423" y="4515177"/>
            <a:ext cx="2590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93906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Always a Better Way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394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683086" y="426347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60942" y="5549022"/>
            <a:ext cx="6577804" cy="956728"/>
          </a:xfrm>
          <a:custGeom>
            <a:avLst/>
            <a:gdLst>
              <a:gd name="connsiteX0" fmla="*/ 6489228 w 6577804"/>
              <a:gd name="connsiteY0" fmla="*/ 678407 h 956728"/>
              <a:gd name="connsiteX1" fmla="*/ 6506624 w 6577804"/>
              <a:gd name="connsiteY1" fmla="*/ 765383 h 956728"/>
              <a:gd name="connsiteX2" fmla="*/ 6576210 w 6577804"/>
              <a:gd name="connsiteY2" fmla="*/ 747988 h 956728"/>
              <a:gd name="connsiteX3" fmla="*/ 6541417 w 6577804"/>
              <a:gd name="connsiteY3" fmla="*/ 713197 h 956728"/>
              <a:gd name="connsiteX4" fmla="*/ 6489228 w 6577804"/>
              <a:gd name="connsiteY4" fmla="*/ 747988 h 956728"/>
              <a:gd name="connsiteX5" fmla="*/ 6454435 w 6577804"/>
              <a:gd name="connsiteY5" fmla="*/ 782778 h 956728"/>
              <a:gd name="connsiteX6" fmla="*/ 6297867 w 6577804"/>
              <a:gd name="connsiteY6" fmla="*/ 800173 h 956728"/>
              <a:gd name="connsiteX7" fmla="*/ 6158696 w 6577804"/>
              <a:gd name="connsiteY7" fmla="*/ 834963 h 956728"/>
              <a:gd name="connsiteX8" fmla="*/ 6071713 w 6577804"/>
              <a:gd name="connsiteY8" fmla="*/ 852358 h 956728"/>
              <a:gd name="connsiteX9" fmla="*/ 5706388 w 6577804"/>
              <a:gd name="connsiteY9" fmla="*/ 887148 h 956728"/>
              <a:gd name="connsiteX10" fmla="*/ 5323667 w 6577804"/>
              <a:gd name="connsiteY10" fmla="*/ 887148 h 956728"/>
              <a:gd name="connsiteX11" fmla="*/ 4993135 w 6577804"/>
              <a:gd name="connsiteY11" fmla="*/ 904543 h 956728"/>
              <a:gd name="connsiteX12" fmla="*/ 4662602 w 6577804"/>
              <a:gd name="connsiteY12" fmla="*/ 939333 h 956728"/>
              <a:gd name="connsiteX13" fmla="*/ 4436449 w 6577804"/>
              <a:gd name="connsiteY13" fmla="*/ 956728 h 956728"/>
              <a:gd name="connsiteX14" fmla="*/ 2957752 w 6577804"/>
              <a:gd name="connsiteY14" fmla="*/ 921938 h 956728"/>
              <a:gd name="connsiteX15" fmla="*/ 2366273 w 6577804"/>
              <a:gd name="connsiteY15" fmla="*/ 887148 h 956728"/>
              <a:gd name="connsiteX16" fmla="*/ 2157516 w 6577804"/>
              <a:gd name="connsiteY16" fmla="*/ 869753 h 956728"/>
              <a:gd name="connsiteX17" fmla="*/ 1913966 w 6577804"/>
              <a:gd name="connsiteY17" fmla="*/ 852358 h 956728"/>
              <a:gd name="connsiteX18" fmla="*/ 1774795 w 6577804"/>
              <a:gd name="connsiteY18" fmla="*/ 834963 h 956728"/>
              <a:gd name="connsiteX19" fmla="*/ 1531244 w 6577804"/>
              <a:gd name="connsiteY19" fmla="*/ 817568 h 956728"/>
              <a:gd name="connsiteX20" fmla="*/ 1218109 w 6577804"/>
              <a:gd name="connsiteY20" fmla="*/ 782778 h 956728"/>
              <a:gd name="connsiteX21" fmla="*/ 1113730 w 6577804"/>
              <a:gd name="connsiteY21" fmla="*/ 765383 h 956728"/>
              <a:gd name="connsiteX22" fmla="*/ 678819 w 6577804"/>
              <a:gd name="connsiteY22" fmla="*/ 730592 h 956728"/>
              <a:gd name="connsiteX23" fmla="*/ 452666 w 6577804"/>
              <a:gd name="connsiteY23" fmla="*/ 713197 h 956728"/>
              <a:gd name="connsiteX24" fmla="*/ 313494 w 6577804"/>
              <a:gd name="connsiteY24" fmla="*/ 695802 h 956728"/>
              <a:gd name="connsiteX25" fmla="*/ 226512 w 6577804"/>
              <a:gd name="connsiteY25" fmla="*/ 678407 h 956728"/>
              <a:gd name="connsiteX26" fmla="*/ 122133 w 6577804"/>
              <a:gd name="connsiteY26" fmla="*/ 661012 h 956728"/>
              <a:gd name="connsiteX27" fmla="*/ 87341 w 6577804"/>
              <a:gd name="connsiteY27" fmla="*/ 608827 h 956728"/>
              <a:gd name="connsiteX28" fmla="*/ 69944 w 6577804"/>
              <a:gd name="connsiteY28" fmla="*/ 452272 h 956728"/>
              <a:gd name="connsiteX29" fmla="*/ 104737 w 6577804"/>
              <a:gd name="connsiteY29" fmla="*/ 156556 h 956728"/>
              <a:gd name="connsiteX30" fmla="*/ 87341 w 6577804"/>
              <a:gd name="connsiteY30" fmla="*/ 34790 h 956728"/>
              <a:gd name="connsiteX31" fmla="*/ 52548 w 6577804"/>
              <a:gd name="connsiteY31" fmla="*/ 86975 h 956728"/>
              <a:gd name="connsiteX32" fmla="*/ 35151 w 6577804"/>
              <a:gd name="connsiteY32" fmla="*/ 156556 h 956728"/>
              <a:gd name="connsiteX33" fmla="*/ 358 w 6577804"/>
              <a:gd name="connsiteY33" fmla="*/ 104371 h 956728"/>
              <a:gd name="connsiteX34" fmla="*/ 52548 w 6577804"/>
              <a:gd name="connsiteY34" fmla="*/ 0 h 956728"/>
              <a:gd name="connsiteX35" fmla="*/ 243908 w 6577804"/>
              <a:gd name="connsiteY35" fmla="*/ 34790 h 956728"/>
              <a:gd name="connsiteX36" fmla="*/ 296098 w 6577804"/>
              <a:gd name="connsiteY36" fmla="*/ 52185 h 956728"/>
              <a:gd name="connsiteX37" fmla="*/ 365683 w 6577804"/>
              <a:gd name="connsiteY37" fmla="*/ 104371 h 9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77804" h="956728">
                <a:moveTo>
                  <a:pt x="6489228" y="678407"/>
                </a:moveTo>
                <a:cubicBezTo>
                  <a:pt x="6495027" y="707399"/>
                  <a:pt x="6483536" y="746914"/>
                  <a:pt x="6506624" y="765383"/>
                </a:cubicBezTo>
                <a:cubicBezTo>
                  <a:pt x="6525294" y="780318"/>
                  <a:pt x="6562947" y="767881"/>
                  <a:pt x="6576210" y="747988"/>
                </a:cubicBezTo>
                <a:cubicBezTo>
                  <a:pt x="6585308" y="734342"/>
                  <a:pt x="6553015" y="724794"/>
                  <a:pt x="6541417" y="713197"/>
                </a:cubicBezTo>
                <a:cubicBezTo>
                  <a:pt x="6524021" y="724794"/>
                  <a:pt x="6496993" y="728576"/>
                  <a:pt x="6489228" y="747988"/>
                </a:cubicBezTo>
                <a:cubicBezTo>
                  <a:pt x="6467397" y="802562"/>
                  <a:pt x="6569048" y="820979"/>
                  <a:pt x="6454435" y="782778"/>
                </a:cubicBezTo>
                <a:cubicBezTo>
                  <a:pt x="6402246" y="788576"/>
                  <a:pt x="6349579" y="791048"/>
                  <a:pt x="6297867" y="800173"/>
                </a:cubicBezTo>
                <a:cubicBezTo>
                  <a:pt x="6250777" y="808482"/>
                  <a:pt x="6205585" y="825586"/>
                  <a:pt x="6158696" y="834963"/>
                </a:cubicBezTo>
                <a:cubicBezTo>
                  <a:pt x="6129702" y="840761"/>
                  <a:pt x="6100879" y="847497"/>
                  <a:pt x="6071713" y="852358"/>
                </a:cubicBezTo>
                <a:cubicBezTo>
                  <a:pt x="5919951" y="877649"/>
                  <a:pt x="5890428" y="874003"/>
                  <a:pt x="5706388" y="887148"/>
                </a:cubicBezTo>
                <a:cubicBezTo>
                  <a:pt x="5518257" y="934177"/>
                  <a:pt x="5735565" y="887148"/>
                  <a:pt x="5323667" y="887148"/>
                </a:cubicBezTo>
                <a:cubicBezTo>
                  <a:pt x="5213337" y="887148"/>
                  <a:pt x="5103312" y="898745"/>
                  <a:pt x="4993135" y="904543"/>
                </a:cubicBezTo>
                <a:lnTo>
                  <a:pt x="4662602" y="939333"/>
                </a:lnTo>
                <a:cubicBezTo>
                  <a:pt x="4587279" y="945882"/>
                  <a:pt x="4511833" y="950930"/>
                  <a:pt x="4436449" y="956728"/>
                </a:cubicBezTo>
                <a:cubicBezTo>
                  <a:pt x="3943550" y="945131"/>
                  <a:pt x="3449937" y="950888"/>
                  <a:pt x="2957752" y="921938"/>
                </a:cubicBezTo>
                <a:cubicBezTo>
                  <a:pt x="2760592" y="910341"/>
                  <a:pt x="2563091" y="903548"/>
                  <a:pt x="2366273" y="887148"/>
                </a:cubicBezTo>
                <a:lnTo>
                  <a:pt x="2157516" y="869753"/>
                </a:lnTo>
                <a:lnTo>
                  <a:pt x="1913966" y="852358"/>
                </a:lnTo>
                <a:cubicBezTo>
                  <a:pt x="1867407" y="848126"/>
                  <a:pt x="1821354" y="839195"/>
                  <a:pt x="1774795" y="834963"/>
                </a:cubicBezTo>
                <a:cubicBezTo>
                  <a:pt x="1693739" y="827595"/>
                  <a:pt x="1612353" y="824327"/>
                  <a:pt x="1531244" y="817568"/>
                </a:cubicBezTo>
                <a:cubicBezTo>
                  <a:pt x="1446165" y="810479"/>
                  <a:pt x="1306483" y="795402"/>
                  <a:pt x="1218109" y="782778"/>
                </a:cubicBezTo>
                <a:cubicBezTo>
                  <a:pt x="1183191" y="777790"/>
                  <a:pt x="1148839" y="768780"/>
                  <a:pt x="1113730" y="765383"/>
                </a:cubicBezTo>
                <a:cubicBezTo>
                  <a:pt x="968973" y="751375"/>
                  <a:pt x="823801" y="742037"/>
                  <a:pt x="678819" y="730592"/>
                </a:cubicBezTo>
                <a:cubicBezTo>
                  <a:pt x="603446" y="724642"/>
                  <a:pt x="527689" y="722574"/>
                  <a:pt x="452666" y="713197"/>
                </a:cubicBezTo>
                <a:cubicBezTo>
                  <a:pt x="406275" y="707399"/>
                  <a:pt x="359702" y="702910"/>
                  <a:pt x="313494" y="695802"/>
                </a:cubicBezTo>
                <a:cubicBezTo>
                  <a:pt x="284270" y="691306"/>
                  <a:pt x="255603" y="683696"/>
                  <a:pt x="226512" y="678407"/>
                </a:cubicBezTo>
                <a:cubicBezTo>
                  <a:pt x="191808" y="672098"/>
                  <a:pt x="156926" y="666810"/>
                  <a:pt x="122133" y="661012"/>
                </a:cubicBezTo>
                <a:cubicBezTo>
                  <a:pt x="110536" y="643617"/>
                  <a:pt x="92412" y="629109"/>
                  <a:pt x="87341" y="608827"/>
                </a:cubicBezTo>
                <a:cubicBezTo>
                  <a:pt x="74605" y="557889"/>
                  <a:pt x="69944" y="504778"/>
                  <a:pt x="69944" y="452272"/>
                </a:cubicBezTo>
                <a:cubicBezTo>
                  <a:pt x="69944" y="313324"/>
                  <a:pt x="82054" y="269966"/>
                  <a:pt x="104737" y="156556"/>
                </a:cubicBezTo>
                <a:cubicBezTo>
                  <a:pt x="98938" y="115967"/>
                  <a:pt x="111942" y="67590"/>
                  <a:pt x="87341" y="34790"/>
                </a:cubicBezTo>
                <a:cubicBezTo>
                  <a:pt x="74796" y="18065"/>
                  <a:pt x="60784" y="67759"/>
                  <a:pt x="52548" y="86975"/>
                </a:cubicBezTo>
                <a:cubicBezTo>
                  <a:pt x="43130" y="108949"/>
                  <a:pt x="40950" y="133362"/>
                  <a:pt x="35151" y="156556"/>
                </a:cubicBezTo>
                <a:cubicBezTo>
                  <a:pt x="23553" y="139161"/>
                  <a:pt x="3795" y="124993"/>
                  <a:pt x="358" y="104371"/>
                </a:cubicBezTo>
                <a:cubicBezTo>
                  <a:pt x="-4444" y="75563"/>
                  <a:pt x="40432" y="18172"/>
                  <a:pt x="52548" y="0"/>
                </a:cubicBezTo>
                <a:cubicBezTo>
                  <a:pt x="99078" y="7754"/>
                  <a:pt x="195280" y="22634"/>
                  <a:pt x="243908" y="34790"/>
                </a:cubicBezTo>
                <a:cubicBezTo>
                  <a:pt x="261698" y="39237"/>
                  <a:pt x="278701" y="46387"/>
                  <a:pt x="296098" y="52185"/>
                </a:cubicBezTo>
                <a:cubicBezTo>
                  <a:pt x="337324" y="114020"/>
                  <a:pt x="309984" y="104371"/>
                  <a:pt x="365683" y="104371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382696" y="2017826"/>
            <a:ext cx="1376875" cy="1462396"/>
          </a:xfrm>
          <a:custGeom>
            <a:avLst/>
            <a:gdLst>
              <a:gd name="connsiteX0" fmla="*/ 35408 w 1376875"/>
              <a:gd name="connsiteY0" fmla="*/ 0 h 1462396"/>
              <a:gd name="connsiteX1" fmla="*/ 615 w 1376875"/>
              <a:gd name="connsiteY1" fmla="*/ 86976 h 1462396"/>
              <a:gd name="connsiteX2" fmla="*/ 87597 w 1376875"/>
              <a:gd name="connsiteY2" fmla="*/ 52185 h 1462396"/>
              <a:gd name="connsiteX3" fmla="*/ 18012 w 1376875"/>
              <a:gd name="connsiteY3" fmla="*/ 69580 h 1462396"/>
              <a:gd name="connsiteX4" fmla="*/ 52805 w 1376875"/>
              <a:gd name="connsiteY4" fmla="*/ 86976 h 1462396"/>
              <a:gd name="connsiteX5" fmla="*/ 104994 w 1376875"/>
              <a:gd name="connsiteY5" fmla="*/ 104371 h 1462396"/>
              <a:gd name="connsiteX6" fmla="*/ 122390 w 1376875"/>
              <a:gd name="connsiteY6" fmla="*/ 52185 h 1462396"/>
              <a:gd name="connsiteX7" fmla="*/ 70201 w 1376875"/>
              <a:gd name="connsiteY7" fmla="*/ 34790 h 1462396"/>
              <a:gd name="connsiteX8" fmla="*/ 87597 w 1376875"/>
              <a:gd name="connsiteY8" fmla="*/ 86976 h 1462396"/>
              <a:gd name="connsiteX9" fmla="*/ 191976 w 1376875"/>
              <a:gd name="connsiteY9" fmla="*/ 191346 h 1462396"/>
              <a:gd name="connsiteX10" fmla="*/ 313751 w 1376875"/>
              <a:gd name="connsiteY10" fmla="*/ 330506 h 1462396"/>
              <a:gd name="connsiteX11" fmla="*/ 348544 w 1376875"/>
              <a:gd name="connsiteY11" fmla="*/ 382691 h 1462396"/>
              <a:gd name="connsiteX12" fmla="*/ 383337 w 1376875"/>
              <a:gd name="connsiteY12" fmla="*/ 417482 h 1462396"/>
              <a:gd name="connsiteX13" fmla="*/ 487715 w 1376875"/>
              <a:gd name="connsiteY13" fmla="*/ 574037 h 1462396"/>
              <a:gd name="connsiteX14" fmla="*/ 557301 w 1376875"/>
              <a:gd name="connsiteY14" fmla="*/ 678407 h 1462396"/>
              <a:gd name="connsiteX15" fmla="*/ 592094 w 1376875"/>
              <a:gd name="connsiteY15" fmla="*/ 730593 h 1462396"/>
              <a:gd name="connsiteX16" fmla="*/ 644283 w 1376875"/>
              <a:gd name="connsiteY16" fmla="*/ 765383 h 1462396"/>
              <a:gd name="connsiteX17" fmla="*/ 783455 w 1376875"/>
              <a:gd name="connsiteY17" fmla="*/ 921938 h 1462396"/>
              <a:gd name="connsiteX18" fmla="*/ 835644 w 1376875"/>
              <a:gd name="connsiteY18" fmla="*/ 956728 h 1462396"/>
              <a:gd name="connsiteX19" fmla="*/ 887833 w 1376875"/>
              <a:gd name="connsiteY19" fmla="*/ 1008913 h 1462396"/>
              <a:gd name="connsiteX20" fmla="*/ 940023 w 1376875"/>
              <a:gd name="connsiteY20" fmla="*/ 1043703 h 1462396"/>
              <a:gd name="connsiteX21" fmla="*/ 974816 w 1376875"/>
              <a:gd name="connsiteY21" fmla="*/ 1078494 h 1462396"/>
              <a:gd name="connsiteX22" fmla="*/ 1027005 w 1376875"/>
              <a:gd name="connsiteY22" fmla="*/ 1113284 h 1462396"/>
              <a:gd name="connsiteX23" fmla="*/ 1113987 w 1376875"/>
              <a:gd name="connsiteY23" fmla="*/ 1217654 h 1462396"/>
              <a:gd name="connsiteX24" fmla="*/ 1166176 w 1376875"/>
              <a:gd name="connsiteY24" fmla="*/ 1252444 h 1462396"/>
              <a:gd name="connsiteX25" fmla="*/ 1200969 w 1376875"/>
              <a:gd name="connsiteY25" fmla="*/ 1304629 h 1462396"/>
              <a:gd name="connsiteX26" fmla="*/ 1253158 w 1376875"/>
              <a:gd name="connsiteY26" fmla="*/ 1339419 h 1462396"/>
              <a:gd name="connsiteX27" fmla="*/ 1270555 w 1376875"/>
              <a:gd name="connsiteY27" fmla="*/ 1391605 h 1462396"/>
              <a:gd name="connsiteX28" fmla="*/ 1305348 w 1376875"/>
              <a:gd name="connsiteY28" fmla="*/ 1356814 h 1462396"/>
              <a:gd name="connsiteX29" fmla="*/ 1374933 w 1376875"/>
              <a:gd name="connsiteY29" fmla="*/ 1252444 h 1462396"/>
              <a:gd name="connsiteX30" fmla="*/ 1357537 w 1376875"/>
              <a:gd name="connsiteY30" fmla="*/ 1304629 h 1462396"/>
              <a:gd name="connsiteX31" fmla="*/ 1322744 w 1376875"/>
              <a:gd name="connsiteY31" fmla="*/ 1356814 h 1462396"/>
              <a:gd name="connsiteX32" fmla="*/ 1200969 w 1376875"/>
              <a:gd name="connsiteY32" fmla="*/ 1443790 h 1462396"/>
              <a:gd name="connsiteX33" fmla="*/ 1061798 w 1376875"/>
              <a:gd name="connsiteY33" fmla="*/ 1409000 h 1462396"/>
              <a:gd name="connsiteX34" fmla="*/ 992212 w 1376875"/>
              <a:gd name="connsiteY34" fmla="*/ 1374210 h 1462396"/>
              <a:gd name="connsiteX35" fmla="*/ 887833 w 1376875"/>
              <a:gd name="connsiteY35" fmla="*/ 1339419 h 1462396"/>
              <a:gd name="connsiteX36" fmla="*/ 835644 w 1376875"/>
              <a:gd name="connsiteY36" fmla="*/ 1409000 h 146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76875" h="1462396">
                <a:moveTo>
                  <a:pt x="35408" y="0"/>
                </a:moveTo>
                <a:cubicBezTo>
                  <a:pt x="23810" y="28992"/>
                  <a:pt x="-4519" y="56175"/>
                  <a:pt x="615" y="86976"/>
                </a:cubicBezTo>
                <a:cubicBezTo>
                  <a:pt x="10732" y="147669"/>
                  <a:pt x="113215" y="77801"/>
                  <a:pt x="87597" y="52185"/>
                </a:cubicBezTo>
                <a:cubicBezTo>
                  <a:pt x="70690" y="35279"/>
                  <a:pt x="41207" y="63782"/>
                  <a:pt x="18012" y="69580"/>
                </a:cubicBezTo>
                <a:cubicBezTo>
                  <a:pt x="57933" y="229256"/>
                  <a:pt x="13982" y="106386"/>
                  <a:pt x="52805" y="86976"/>
                </a:cubicBezTo>
                <a:cubicBezTo>
                  <a:pt x="69207" y="78776"/>
                  <a:pt x="87598" y="98573"/>
                  <a:pt x="104994" y="104371"/>
                </a:cubicBezTo>
                <a:cubicBezTo>
                  <a:pt x="110793" y="86976"/>
                  <a:pt x="130591" y="68585"/>
                  <a:pt x="122390" y="52185"/>
                </a:cubicBezTo>
                <a:cubicBezTo>
                  <a:pt x="114189" y="35784"/>
                  <a:pt x="83168" y="21824"/>
                  <a:pt x="70201" y="34790"/>
                </a:cubicBezTo>
                <a:cubicBezTo>
                  <a:pt x="57235" y="47755"/>
                  <a:pt x="76339" y="72503"/>
                  <a:pt x="87597" y="86976"/>
                </a:cubicBezTo>
                <a:cubicBezTo>
                  <a:pt x="117806" y="125813"/>
                  <a:pt x="164682" y="150408"/>
                  <a:pt x="191976" y="191346"/>
                </a:cubicBezTo>
                <a:cubicBezTo>
                  <a:pt x="273160" y="313111"/>
                  <a:pt x="226770" y="272523"/>
                  <a:pt x="313751" y="330506"/>
                </a:cubicBezTo>
                <a:cubicBezTo>
                  <a:pt x="325349" y="347901"/>
                  <a:pt x="335483" y="366366"/>
                  <a:pt x="348544" y="382691"/>
                </a:cubicBezTo>
                <a:cubicBezTo>
                  <a:pt x="358790" y="395498"/>
                  <a:pt x="373496" y="404361"/>
                  <a:pt x="383337" y="417482"/>
                </a:cubicBezTo>
                <a:cubicBezTo>
                  <a:pt x="383362" y="417516"/>
                  <a:pt x="470307" y="547927"/>
                  <a:pt x="487715" y="574037"/>
                </a:cubicBezTo>
                <a:lnTo>
                  <a:pt x="557301" y="678407"/>
                </a:lnTo>
                <a:cubicBezTo>
                  <a:pt x="568899" y="695802"/>
                  <a:pt x="574698" y="718996"/>
                  <a:pt x="592094" y="730593"/>
                </a:cubicBezTo>
                <a:lnTo>
                  <a:pt x="644283" y="765383"/>
                </a:lnTo>
                <a:cubicBezTo>
                  <a:pt x="686117" y="828129"/>
                  <a:pt x="711957" y="874276"/>
                  <a:pt x="783455" y="921938"/>
                </a:cubicBezTo>
                <a:cubicBezTo>
                  <a:pt x="800851" y="933535"/>
                  <a:pt x="819582" y="943344"/>
                  <a:pt x="835644" y="956728"/>
                </a:cubicBezTo>
                <a:cubicBezTo>
                  <a:pt x="854544" y="972477"/>
                  <a:pt x="868933" y="993165"/>
                  <a:pt x="887833" y="1008913"/>
                </a:cubicBezTo>
                <a:cubicBezTo>
                  <a:pt x="903895" y="1022297"/>
                  <a:pt x="923696" y="1030643"/>
                  <a:pt x="940023" y="1043703"/>
                </a:cubicBezTo>
                <a:cubicBezTo>
                  <a:pt x="952831" y="1053948"/>
                  <a:pt x="962009" y="1068249"/>
                  <a:pt x="974816" y="1078494"/>
                </a:cubicBezTo>
                <a:cubicBezTo>
                  <a:pt x="991142" y="1091554"/>
                  <a:pt x="1010943" y="1099900"/>
                  <a:pt x="1027005" y="1113284"/>
                </a:cubicBezTo>
                <a:cubicBezTo>
                  <a:pt x="1198004" y="1255772"/>
                  <a:pt x="977143" y="1080821"/>
                  <a:pt x="1113987" y="1217654"/>
                </a:cubicBezTo>
                <a:cubicBezTo>
                  <a:pt x="1128771" y="1232437"/>
                  <a:pt x="1148780" y="1240847"/>
                  <a:pt x="1166176" y="1252444"/>
                </a:cubicBezTo>
                <a:cubicBezTo>
                  <a:pt x="1177774" y="1269839"/>
                  <a:pt x="1186185" y="1289846"/>
                  <a:pt x="1200969" y="1304629"/>
                </a:cubicBezTo>
                <a:cubicBezTo>
                  <a:pt x="1215753" y="1319412"/>
                  <a:pt x="1240097" y="1323094"/>
                  <a:pt x="1253158" y="1339419"/>
                </a:cubicBezTo>
                <a:cubicBezTo>
                  <a:pt x="1264613" y="1353737"/>
                  <a:pt x="1264756" y="1374210"/>
                  <a:pt x="1270555" y="1391605"/>
                </a:cubicBezTo>
                <a:cubicBezTo>
                  <a:pt x="1282153" y="1380008"/>
                  <a:pt x="1295507" y="1369935"/>
                  <a:pt x="1305348" y="1356814"/>
                </a:cubicBezTo>
                <a:cubicBezTo>
                  <a:pt x="1330437" y="1323364"/>
                  <a:pt x="1388156" y="1212777"/>
                  <a:pt x="1374933" y="1252444"/>
                </a:cubicBezTo>
                <a:cubicBezTo>
                  <a:pt x="1369134" y="1269839"/>
                  <a:pt x="1367709" y="1289373"/>
                  <a:pt x="1357537" y="1304629"/>
                </a:cubicBezTo>
                <a:lnTo>
                  <a:pt x="1322744" y="1356814"/>
                </a:lnTo>
                <a:cubicBezTo>
                  <a:pt x="1280052" y="1484879"/>
                  <a:pt x="1322741" y="1471889"/>
                  <a:pt x="1200969" y="1443790"/>
                </a:cubicBezTo>
                <a:cubicBezTo>
                  <a:pt x="1154376" y="1433039"/>
                  <a:pt x="1104568" y="1430383"/>
                  <a:pt x="1061798" y="1409000"/>
                </a:cubicBezTo>
                <a:cubicBezTo>
                  <a:pt x="1038603" y="1397403"/>
                  <a:pt x="1016290" y="1383841"/>
                  <a:pt x="992212" y="1374210"/>
                </a:cubicBezTo>
                <a:cubicBezTo>
                  <a:pt x="958160" y="1360590"/>
                  <a:pt x="887833" y="1339419"/>
                  <a:pt x="887833" y="1339419"/>
                </a:cubicBezTo>
                <a:cubicBezTo>
                  <a:pt x="819141" y="1362315"/>
                  <a:pt x="835644" y="1338477"/>
                  <a:pt x="835644" y="140900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825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683086" y="426347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60942" y="5549022"/>
            <a:ext cx="6577804" cy="956728"/>
          </a:xfrm>
          <a:custGeom>
            <a:avLst/>
            <a:gdLst>
              <a:gd name="connsiteX0" fmla="*/ 6489228 w 6577804"/>
              <a:gd name="connsiteY0" fmla="*/ 678407 h 956728"/>
              <a:gd name="connsiteX1" fmla="*/ 6506624 w 6577804"/>
              <a:gd name="connsiteY1" fmla="*/ 765383 h 956728"/>
              <a:gd name="connsiteX2" fmla="*/ 6576210 w 6577804"/>
              <a:gd name="connsiteY2" fmla="*/ 747988 h 956728"/>
              <a:gd name="connsiteX3" fmla="*/ 6541417 w 6577804"/>
              <a:gd name="connsiteY3" fmla="*/ 713197 h 956728"/>
              <a:gd name="connsiteX4" fmla="*/ 6489228 w 6577804"/>
              <a:gd name="connsiteY4" fmla="*/ 747988 h 956728"/>
              <a:gd name="connsiteX5" fmla="*/ 6454435 w 6577804"/>
              <a:gd name="connsiteY5" fmla="*/ 782778 h 956728"/>
              <a:gd name="connsiteX6" fmla="*/ 6297867 w 6577804"/>
              <a:gd name="connsiteY6" fmla="*/ 800173 h 956728"/>
              <a:gd name="connsiteX7" fmla="*/ 6158696 w 6577804"/>
              <a:gd name="connsiteY7" fmla="*/ 834963 h 956728"/>
              <a:gd name="connsiteX8" fmla="*/ 6071713 w 6577804"/>
              <a:gd name="connsiteY8" fmla="*/ 852358 h 956728"/>
              <a:gd name="connsiteX9" fmla="*/ 5706388 w 6577804"/>
              <a:gd name="connsiteY9" fmla="*/ 887148 h 956728"/>
              <a:gd name="connsiteX10" fmla="*/ 5323667 w 6577804"/>
              <a:gd name="connsiteY10" fmla="*/ 887148 h 956728"/>
              <a:gd name="connsiteX11" fmla="*/ 4993135 w 6577804"/>
              <a:gd name="connsiteY11" fmla="*/ 904543 h 956728"/>
              <a:gd name="connsiteX12" fmla="*/ 4662602 w 6577804"/>
              <a:gd name="connsiteY12" fmla="*/ 939333 h 956728"/>
              <a:gd name="connsiteX13" fmla="*/ 4436449 w 6577804"/>
              <a:gd name="connsiteY13" fmla="*/ 956728 h 956728"/>
              <a:gd name="connsiteX14" fmla="*/ 2957752 w 6577804"/>
              <a:gd name="connsiteY14" fmla="*/ 921938 h 956728"/>
              <a:gd name="connsiteX15" fmla="*/ 2366273 w 6577804"/>
              <a:gd name="connsiteY15" fmla="*/ 887148 h 956728"/>
              <a:gd name="connsiteX16" fmla="*/ 2157516 w 6577804"/>
              <a:gd name="connsiteY16" fmla="*/ 869753 h 956728"/>
              <a:gd name="connsiteX17" fmla="*/ 1913966 w 6577804"/>
              <a:gd name="connsiteY17" fmla="*/ 852358 h 956728"/>
              <a:gd name="connsiteX18" fmla="*/ 1774795 w 6577804"/>
              <a:gd name="connsiteY18" fmla="*/ 834963 h 956728"/>
              <a:gd name="connsiteX19" fmla="*/ 1531244 w 6577804"/>
              <a:gd name="connsiteY19" fmla="*/ 817568 h 956728"/>
              <a:gd name="connsiteX20" fmla="*/ 1218109 w 6577804"/>
              <a:gd name="connsiteY20" fmla="*/ 782778 h 956728"/>
              <a:gd name="connsiteX21" fmla="*/ 1113730 w 6577804"/>
              <a:gd name="connsiteY21" fmla="*/ 765383 h 956728"/>
              <a:gd name="connsiteX22" fmla="*/ 678819 w 6577804"/>
              <a:gd name="connsiteY22" fmla="*/ 730592 h 956728"/>
              <a:gd name="connsiteX23" fmla="*/ 452666 w 6577804"/>
              <a:gd name="connsiteY23" fmla="*/ 713197 h 956728"/>
              <a:gd name="connsiteX24" fmla="*/ 313494 w 6577804"/>
              <a:gd name="connsiteY24" fmla="*/ 695802 h 956728"/>
              <a:gd name="connsiteX25" fmla="*/ 226512 w 6577804"/>
              <a:gd name="connsiteY25" fmla="*/ 678407 h 956728"/>
              <a:gd name="connsiteX26" fmla="*/ 122133 w 6577804"/>
              <a:gd name="connsiteY26" fmla="*/ 661012 h 956728"/>
              <a:gd name="connsiteX27" fmla="*/ 87341 w 6577804"/>
              <a:gd name="connsiteY27" fmla="*/ 608827 h 956728"/>
              <a:gd name="connsiteX28" fmla="*/ 69944 w 6577804"/>
              <a:gd name="connsiteY28" fmla="*/ 452272 h 956728"/>
              <a:gd name="connsiteX29" fmla="*/ 104737 w 6577804"/>
              <a:gd name="connsiteY29" fmla="*/ 156556 h 956728"/>
              <a:gd name="connsiteX30" fmla="*/ 87341 w 6577804"/>
              <a:gd name="connsiteY30" fmla="*/ 34790 h 956728"/>
              <a:gd name="connsiteX31" fmla="*/ 52548 w 6577804"/>
              <a:gd name="connsiteY31" fmla="*/ 86975 h 956728"/>
              <a:gd name="connsiteX32" fmla="*/ 35151 w 6577804"/>
              <a:gd name="connsiteY32" fmla="*/ 156556 h 956728"/>
              <a:gd name="connsiteX33" fmla="*/ 358 w 6577804"/>
              <a:gd name="connsiteY33" fmla="*/ 104371 h 956728"/>
              <a:gd name="connsiteX34" fmla="*/ 52548 w 6577804"/>
              <a:gd name="connsiteY34" fmla="*/ 0 h 956728"/>
              <a:gd name="connsiteX35" fmla="*/ 243908 w 6577804"/>
              <a:gd name="connsiteY35" fmla="*/ 34790 h 956728"/>
              <a:gd name="connsiteX36" fmla="*/ 296098 w 6577804"/>
              <a:gd name="connsiteY36" fmla="*/ 52185 h 956728"/>
              <a:gd name="connsiteX37" fmla="*/ 365683 w 6577804"/>
              <a:gd name="connsiteY37" fmla="*/ 104371 h 9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77804" h="956728">
                <a:moveTo>
                  <a:pt x="6489228" y="678407"/>
                </a:moveTo>
                <a:cubicBezTo>
                  <a:pt x="6495027" y="707399"/>
                  <a:pt x="6483536" y="746914"/>
                  <a:pt x="6506624" y="765383"/>
                </a:cubicBezTo>
                <a:cubicBezTo>
                  <a:pt x="6525294" y="780318"/>
                  <a:pt x="6562947" y="767881"/>
                  <a:pt x="6576210" y="747988"/>
                </a:cubicBezTo>
                <a:cubicBezTo>
                  <a:pt x="6585308" y="734342"/>
                  <a:pt x="6553015" y="724794"/>
                  <a:pt x="6541417" y="713197"/>
                </a:cubicBezTo>
                <a:cubicBezTo>
                  <a:pt x="6524021" y="724794"/>
                  <a:pt x="6496993" y="728576"/>
                  <a:pt x="6489228" y="747988"/>
                </a:cubicBezTo>
                <a:cubicBezTo>
                  <a:pt x="6467397" y="802562"/>
                  <a:pt x="6569048" y="820979"/>
                  <a:pt x="6454435" y="782778"/>
                </a:cubicBezTo>
                <a:cubicBezTo>
                  <a:pt x="6402246" y="788576"/>
                  <a:pt x="6349579" y="791048"/>
                  <a:pt x="6297867" y="800173"/>
                </a:cubicBezTo>
                <a:cubicBezTo>
                  <a:pt x="6250777" y="808482"/>
                  <a:pt x="6205585" y="825586"/>
                  <a:pt x="6158696" y="834963"/>
                </a:cubicBezTo>
                <a:cubicBezTo>
                  <a:pt x="6129702" y="840761"/>
                  <a:pt x="6100879" y="847497"/>
                  <a:pt x="6071713" y="852358"/>
                </a:cubicBezTo>
                <a:cubicBezTo>
                  <a:pt x="5919951" y="877649"/>
                  <a:pt x="5890428" y="874003"/>
                  <a:pt x="5706388" y="887148"/>
                </a:cubicBezTo>
                <a:cubicBezTo>
                  <a:pt x="5518257" y="934177"/>
                  <a:pt x="5735565" y="887148"/>
                  <a:pt x="5323667" y="887148"/>
                </a:cubicBezTo>
                <a:cubicBezTo>
                  <a:pt x="5213337" y="887148"/>
                  <a:pt x="5103312" y="898745"/>
                  <a:pt x="4993135" y="904543"/>
                </a:cubicBezTo>
                <a:lnTo>
                  <a:pt x="4662602" y="939333"/>
                </a:lnTo>
                <a:cubicBezTo>
                  <a:pt x="4587279" y="945882"/>
                  <a:pt x="4511833" y="950930"/>
                  <a:pt x="4436449" y="956728"/>
                </a:cubicBezTo>
                <a:cubicBezTo>
                  <a:pt x="3943550" y="945131"/>
                  <a:pt x="3449937" y="950888"/>
                  <a:pt x="2957752" y="921938"/>
                </a:cubicBezTo>
                <a:cubicBezTo>
                  <a:pt x="2760592" y="910341"/>
                  <a:pt x="2563091" y="903548"/>
                  <a:pt x="2366273" y="887148"/>
                </a:cubicBezTo>
                <a:lnTo>
                  <a:pt x="2157516" y="869753"/>
                </a:lnTo>
                <a:lnTo>
                  <a:pt x="1913966" y="852358"/>
                </a:lnTo>
                <a:cubicBezTo>
                  <a:pt x="1867407" y="848126"/>
                  <a:pt x="1821354" y="839195"/>
                  <a:pt x="1774795" y="834963"/>
                </a:cubicBezTo>
                <a:cubicBezTo>
                  <a:pt x="1693739" y="827595"/>
                  <a:pt x="1612353" y="824327"/>
                  <a:pt x="1531244" y="817568"/>
                </a:cubicBezTo>
                <a:cubicBezTo>
                  <a:pt x="1446165" y="810479"/>
                  <a:pt x="1306483" y="795402"/>
                  <a:pt x="1218109" y="782778"/>
                </a:cubicBezTo>
                <a:cubicBezTo>
                  <a:pt x="1183191" y="777790"/>
                  <a:pt x="1148839" y="768780"/>
                  <a:pt x="1113730" y="765383"/>
                </a:cubicBezTo>
                <a:cubicBezTo>
                  <a:pt x="968973" y="751375"/>
                  <a:pt x="823801" y="742037"/>
                  <a:pt x="678819" y="730592"/>
                </a:cubicBezTo>
                <a:cubicBezTo>
                  <a:pt x="603446" y="724642"/>
                  <a:pt x="527689" y="722574"/>
                  <a:pt x="452666" y="713197"/>
                </a:cubicBezTo>
                <a:cubicBezTo>
                  <a:pt x="406275" y="707399"/>
                  <a:pt x="359702" y="702910"/>
                  <a:pt x="313494" y="695802"/>
                </a:cubicBezTo>
                <a:cubicBezTo>
                  <a:pt x="284270" y="691306"/>
                  <a:pt x="255603" y="683696"/>
                  <a:pt x="226512" y="678407"/>
                </a:cubicBezTo>
                <a:cubicBezTo>
                  <a:pt x="191808" y="672098"/>
                  <a:pt x="156926" y="666810"/>
                  <a:pt x="122133" y="661012"/>
                </a:cubicBezTo>
                <a:cubicBezTo>
                  <a:pt x="110536" y="643617"/>
                  <a:pt x="92412" y="629109"/>
                  <a:pt x="87341" y="608827"/>
                </a:cubicBezTo>
                <a:cubicBezTo>
                  <a:pt x="74605" y="557889"/>
                  <a:pt x="69944" y="504778"/>
                  <a:pt x="69944" y="452272"/>
                </a:cubicBezTo>
                <a:cubicBezTo>
                  <a:pt x="69944" y="313324"/>
                  <a:pt x="82054" y="269966"/>
                  <a:pt x="104737" y="156556"/>
                </a:cubicBezTo>
                <a:cubicBezTo>
                  <a:pt x="98938" y="115967"/>
                  <a:pt x="111942" y="67590"/>
                  <a:pt x="87341" y="34790"/>
                </a:cubicBezTo>
                <a:cubicBezTo>
                  <a:pt x="74796" y="18065"/>
                  <a:pt x="60784" y="67759"/>
                  <a:pt x="52548" y="86975"/>
                </a:cubicBezTo>
                <a:cubicBezTo>
                  <a:pt x="43130" y="108949"/>
                  <a:pt x="40950" y="133362"/>
                  <a:pt x="35151" y="156556"/>
                </a:cubicBezTo>
                <a:cubicBezTo>
                  <a:pt x="23553" y="139161"/>
                  <a:pt x="3795" y="124993"/>
                  <a:pt x="358" y="104371"/>
                </a:cubicBezTo>
                <a:cubicBezTo>
                  <a:pt x="-4444" y="75563"/>
                  <a:pt x="40432" y="18172"/>
                  <a:pt x="52548" y="0"/>
                </a:cubicBezTo>
                <a:cubicBezTo>
                  <a:pt x="99078" y="7754"/>
                  <a:pt x="195280" y="22634"/>
                  <a:pt x="243908" y="34790"/>
                </a:cubicBezTo>
                <a:cubicBezTo>
                  <a:pt x="261698" y="39237"/>
                  <a:pt x="278701" y="46387"/>
                  <a:pt x="296098" y="52185"/>
                </a:cubicBezTo>
                <a:cubicBezTo>
                  <a:pt x="337324" y="114020"/>
                  <a:pt x="309984" y="104371"/>
                  <a:pt x="365683" y="104371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5" name="Freeform 24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413817" y="5998613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Box 16"/>
          <p:cNvSpPr txBox="1">
            <a:spLocks noChangeArrowheads="1"/>
          </p:cNvSpPr>
          <p:nvPr/>
        </p:nvSpPr>
        <p:spPr bwMode="auto">
          <a:xfrm>
            <a:off x="145221" y="5114376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err="1" smtClean="0">
                <a:latin typeface="Courier" charset="0"/>
                <a:cs typeface="Courier" charset="0"/>
              </a:rPr>
              <a:t>cp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382696" y="2017826"/>
            <a:ext cx="1376875" cy="1462396"/>
          </a:xfrm>
          <a:custGeom>
            <a:avLst/>
            <a:gdLst>
              <a:gd name="connsiteX0" fmla="*/ 35408 w 1376875"/>
              <a:gd name="connsiteY0" fmla="*/ 0 h 1462396"/>
              <a:gd name="connsiteX1" fmla="*/ 615 w 1376875"/>
              <a:gd name="connsiteY1" fmla="*/ 86976 h 1462396"/>
              <a:gd name="connsiteX2" fmla="*/ 87597 w 1376875"/>
              <a:gd name="connsiteY2" fmla="*/ 52185 h 1462396"/>
              <a:gd name="connsiteX3" fmla="*/ 18012 w 1376875"/>
              <a:gd name="connsiteY3" fmla="*/ 69580 h 1462396"/>
              <a:gd name="connsiteX4" fmla="*/ 52805 w 1376875"/>
              <a:gd name="connsiteY4" fmla="*/ 86976 h 1462396"/>
              <a:gd name="connsiteX5" fmla="*/ 104994 w 1376875"/>
              <a:gd name="connsiteY5" fmla="*/ 104371 h 1462396"/>
              <a:gd name="connsiteX6" fmla="*/ 122390 w 1376875"/>
              <a:gd name="connsiteY6" fmla="*/ 52185 h 1462396"/>
              <a:gd name="connsiteX7" fmla="*/ 70201 w 1376875"/>
              <a:gd name="connsiteY7" fmla="*/ 34790 h 1462396"/>
              <a:gd name="connsiteX8" fmla="*/ 87597 w 1376875"/>
              <a:gd name="connsiteY8" fmla="*/ 86976 h 1462396"/>
              <a:gd name="connsiteX9" fmla="*/ 191976 w 1376875"/>
              <a:gd name="connsiteY9" fmla="*/ 191346 h 1462396"/>
              <a:gd name="connsiteX10" fmla="*/ 313751 w 1376875"/>
              <a:gd name="connsiteY10" fmla="*/ 330506 h 1462396"/>
              <a:gd name="connsiteX11" fmla="*/ 348544 w 1376875"/>
              <a:gd name="connsiteY11" fmla="*/ 382691 h 1462396"/>
              <a:gd name="connsiteX12" fmla="*/ 383337 w 1376875"/>
              <a:gd name="connsiteY12" fmla="*/ 417482 h 1462396"/>
              <a:gd name="connsiteX13" fmla="*/ 487715 w 1376875"/>
              <a:gd name="connsiteY13" fmla="*/ 574037 h 1462396"/>
              <a:gd name="connsiteX14" fmla="*/ 557301 w 1376875"/>
              <a:gd name="connsiteY14" fmla="*/ 678407 h 1462396"/>
              <a:gd name="connsiteX15" fmla="*/ 592094 w 1376875"/>
              <a:gd name="connsiteY15" fmla="*/ 730593 h 1462396"/>
              <a:gd name="connsiteX16" fmla="*/ 644283 w 1376875"/>
              <a:gd name="connsiteY16" fmla="*/ 765383 h 1462396"/>
              <a:gd name="connsiteX17" fmla="*/ 783455 w 1376875"/>
              <a:gd name="connsiteY17" fmla="*/ 921938 h 1462396"/>
              <a:gd name="connsiteX18" fmla="*/ 835644 w 1376875"/>
              <a:gd name="connsiteY18" fmla="*/ 956728 h 1462396"/>
              <a:gd name="connsiteX19" fmla="*/ 887833 w 1376875"/>
              <a:gd name="connsiteY19" fmla="*/ 1008913 h 1462396"/>
              <a:gd name="connsiteX20" fmla="*/ 940023 w 1376875"/>
              <a:gd name="connsiteY20" fmla="*/ 1043703 h 1462396"/>
              <a:gd name="connsiteX21" fmla="*/ 974816 w 1376875"/>
              <a:gd name="connsiteY21" fmla="*/ 1078494 h 1462396"/>
              <a:gd name="connsiteX22" fmla="*/ 1027005 w 1376875"/>
              <a:gd name="connsiteY22" fmla="*/ 1113284 h 1462396"/>
              <a:gd name="connsiteX23" fmla="*/ 1113987 w 1376875"/>
              <a:gd name="connsiteY23" fmla="*/ 1217654 h 1462396"/>
              <a:gd name="connsiteX24" fmla="*/ 1166176 w 1376875"/>
              <a:gd name="connsiteY24" fmla="*/ 1252444 h 1462396"/>
              <a:gd name="connsiteX25" fmla="*/ 1200969 w 1376875"/>
              <a:gd name="connsiteY25" fmla="*/ 1304629 h 1462396"/>
              <a:gd name="connsiteX26" fmla="*/ 1253158 w 1376875"/>
              <a:gd name="connsiteY26" fmla="*/ 1339419 h 1462396"/>
              <a:gd name="connsiteX27" fmla="*/ 1270555 w 1376875"/>
              <a:gd name="connsiteY27" fmla="*/ 1391605 h 1462396"/>
              <a:gd name="connsiteX28" fmla="*/ 1305348 w 1376875"/>
              <a:gd name="connsiteY28" fmla="*/ 1356814 h 1462396"/>
              <a:gd name="connsiteX29" fmla="*/ 1374933 w 1376875"/>
              <a:gd name="connsiteY29" fmla="*/ 1252444 h 1462396"/>
              <a:gd name="connsiteX30" fmla="*/ 1357537 w 1376875"/>
              <a:gd name="connsiteY30" fmla="*/ 1304629 h 1462396"/>
              <a:gd name="connsiteX31" fmla="*/ 1322744 w 1376875"/>
              <a:gd name="connsiteY31" fmla="*/ 1356814 h 1462396"/>
              <a:gd name="connsiteX32" fmla="*/ 1200969 w 1376875"/>
              <a:gd name="connsiteY32" fmla="*/ 1443790 h 1462396"/>
              <a:gd name="connsiteX33" fmla="*/ 1061798 w 1376875"/>
              <a:gd name="connsiteY33" fmla="*/ 1409000 h 1462396"/>
              <a:gd name="connsiteX34" fmla="*/ 992212 w 1376875"/>
              <a:gd name="connsiteY34" fmla="*/ 1374210 h 1462396"/>
              <a:gd name="connsiteX35" fmla="*/ 887833 w 1376875"/>
              <a:gd name="connsiteY35" fmla="*/ 1339419 h 1462396"/>
              <a:gd name="connsiteX36" fmla="*/ 835644 w 1376875"/>
              <a:gd name="connsiteY36" fmla="*/ 1409000 h 146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76875" h="1462396">
                <a:moveTo>
                  <a:pt x="35408" y="0"/>
                </a:moveTo>
                <a:cubicBezTo>
                  <a:pt x="23810" y="28992"/>
                  <a:pt x="-4519" y="56175"/>
                  <a:pt x="615" y="86976"/>
                </a:cubicBezTo>
                <a:cubicBezTo>
                  <a:pt x="10732" y="147669"/>
                  <a:pt x="113215" y="77801"/>
                  <a:pt x="87597" y="52185"/>
                </a:cubicBezTo>
                <a:cubicBezTo>
                  <a:pt x="70690" y="35279"/>
                  <a:pt x="41207" y="63782"/>
                  <a:pt x="18012" y="69580"/>
                </a:cubicBezTo>
                <a:cubicBezTo>
                  <a:pt x="57933" y="229256"/>
                  <a:pt x="13982" y="106386"/>
                  <a:pt x="52805" y="86976"/>
                </a:cubicBezTo>
                <a:cubicBezTo>
                  <a:pt x="69207" y="78776"/>
                  <a:pt x="87598" y="98573"/>
                  <a:pt x="104994" y="104371"/>
                </a:cubicBezTo>
                <a:cubicBezTo>
                  <a:pt x="110793" y="86976"/>
                  <a:pt x="130591" y="68585"/>
                  <a:pt x="122390" y="52185"/>
                </a:cubicBezTo>
                <a:cubicBezTo>
                  <a:pt x="114189" y="35784"/>
                  <a:pt x="83168" y="21824"/>
                  <a:pt x="70201" y="34790"/>
                </a:cubicBezTo>
                <a:cubicBezTo>
                  <a:pt x="57235" y="47755"/>
                  <a:pt x="76339" y="72503"/>
                  <a:pt x="87597" y="86976"/>
                </a:cubicBezTo>
                <a:cubicBezTo>
                  <a:pt x="117806" y="125813"/>
                  <a:pt x="164682" y="150408"/>
                  <a:pt x="191976" y="191346"/>
                </a:cubicBezTo>
                <a:cubicBezTo>
                  <a:pt x="273160" y="313111"/>
                  <a:pt x="226770" y="272523"/>
                  <a:pt x="313751" y="330506"/>
                </a:cubicBezTo>
                <a:cubicBezTo>
                  <a:pt x="325349" y="347901"/>
                  <a:pt x="335483" y="366366"/>
                  <a:pt x="348544" y="382691"/>
                </a:cubicBezTo>
                <a:cubicBezTo>
                  <a:pt x="358790" y="395498"/>
                  <a:pt x="373496" y="404361"/>
                  <a:pt x="383337" y="417482"/>
                </a:cubicBezTo>
                <a:cubicBezTo>
                  <a:pt x="383362" y="417516"/>
                  <a:pt x="470307" y="547927"/>
                  <a:pt x="487715" y="574037"/>
                </a:cubicBezTo>
                <a:lnTo>
                  <a:pt x="557301" y="678407"/>
                </a:lnTo>
                <a:cubicBezTo>
                  <a:pt x="568899" y="695802"/>
                  <a:pt x="574698" y="718996"/>
                  <a:pt x="592094" y="730593"/>
                </a:cubicBezTo>
                <a:lnTo>
                  <a:pt x="644283" y="765383"/>
                </a:lnTo>
                <a:cubicBezTo>
                  <a:pt x="686117" y="828129"/>
                  <a:pt x="711957" y="874276"/>
                  <a:pt x="783455" y="921938"/>
                </a:cubicBezTo>
                <a:cubicBezTo>
                  <a:pt x="800851" y="933535"/>
                  <a:pt x="819582" y="943344"/>
                  <a:pt x="835644" y="956728"/>
                </a:cubicBezTo>
                <a:cubicBezTo>
                  <a:pt x="854544" y="972477"/>
                  <a:pt x="868933" y="993165"/>
                  <a:pt x="887833" y="1008913"/>
                </a:cubicBezTo>
                <a:cubicBezTo>
                  <a:pt x="903895" y="1022297"/>
                  <a:pt x="923696" y="1030643"/>
                  <a:pt x="940023" y="1043703"/>
                </a:cubicBezTo>
                <a:cubicBezTo>
                  <a:pt x="952831" y="1053948"/>
                  <a:pt x="962009" y="1068249"/>
                  <a:pt x="974816" y="1078494"/>
                </a:cubicBezTo>
                <a:cubicBezTo>
                  <a:pt x="991142" y="1091554"/>
                  <a:pt x="1010943" y="1099900"/>
                  <a:pt x="1027005" y="1113284"/>
                </a:cubicBezTo>
                <a:cubicBezTo>
                  <a:pt x="1198004" y="1255772"/>
                  <a:pt x="977143" y="1080821"/>
                  <a:pt x="1113987" y="1217654"/>
                </a:cubicBezTo>
                <a:cubicBezTo>
                  <a:pt x="1128771" y="1232437"/>
                  <a:pt x="1148780" y="1240847"/>
                  <a:pt x="1166176" y="1252444"/>
                </a:cubicBezTo>
                <a:cubicBezTo>
                  <a:pt x="1177774" y="1269839"/>
                  <a:pt x="1186185" y="1289846"/>
                  <a:pt x="1200969" y="1304629"/>
                </a:cubicBezTo>
                <a:cubicBezTo>
                  <a:pt x="1215753" y="1319412"/>
                  <a:pt x="1240097" y="1323094"/>
                  <a:pt x="1253158" y="1339419"/>
                </a:cubicBezTo>
                <a:cubicBezTo>
                  <a:pt x="1264613" y="1353737"/>
                  <a:pt x="1264756" y="1374210"/>
                  <a:pt x="1270555" y="1391605"/>
                </a:cubicBezTo>
                <a:cubicBezTo>
                  <a:pt x="1282153" y="1380008"/>
                  <a:pt x="1295507" y="1369935"/>
                  <a:pt x="1305348" y="1356814"/>
                </a:cubicBezTo>
                <a:cubicBezTo>
                  <a:pt x="1330437" y="1323364"/>
                  <a:pt x="1388156" y="1212777"/>
                  <a:pt x="1374933" y="1252444"/>
                </a:cubicBezTo>
                <a:cubicBezTo>
                  <a:pt x="1369134" y="1269839"/>
                  <a:pt x="1367709" y="1289373"/>
                  <a:pt x="1357537" y="1304629"/>
                </a:cubicBezTo>
                <a:lnTo>
                  <a:pt x="1322744" y="1356814"/>
                </a:lnTo>
                <a:cubicBezTo>
                  <a:pt x="1280052" y="1484879"/>
                  <a:pt x="1322741" y="1471889"/>
                  <a:pt x="1200969" y="1443790"/>
                </a:cubicBezTo>
                <a:cubicBezTo>
                  <a:pt x="1154376" y="1433039"/>
                  <a:pt x="1104568" y="1430383"/>
                  <a:pt x="1061798" y="1409000"/>
                </a:cubicBezTo>
                <a:cubicBezTo>
                  <a:pt x="1038603" y="1397403"/>
                  <a:pt x="1016290" y="1383841"/>
                  <a:pt x="992212" y="1374210"/>
                </a:cubicBezTo>
                <a:cubicBezTo>
                  <a:pt x="958160" y="1360590"/>
                  <a:pt x="887833" y="1339419"/>
                  <a:pt x="887833" y="1339419"/>
                </a:cubicBezTo>
                <a:cubicBezTo>
                  <a:pt x="819141" y="1362315"/>
                  <a:pt x="835644" y="1338477"/>
                  <a:pt x="835644" y="140900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852425" y="4940195"/>
            <a:ext cx="1485029" cy="1374210"/>
          </a:xfrm>
          <a:custGeom>
            <a:avLst/>
            <a:gdLst>
              <a:gd name="connsiteX0" fmla="*/ 0 w 1485029"/>
              <a:gd name="connsiteY0" fmla="*/ 1374210 h 1374210"/>
              <a:gd name="connsiteX1" fmla="*/ 278343 w 1485029"/>
              <a:gd name="connsiteY1" fmla="*/ 1304629 h 1374210"/>
              <a:gd name="connsiteX2" fmla="*/ 417515 w 1485029"/>
              <a:gd name="connsiteY2" fmla="*/ 1269839 h 1374210"/>
              <a:gd name="connsiteX3" fmla="*/ 504497 w 1485029"/>
              <a:gd name="connsiteY3" fmla="*/ 1252444 h 1374210"/>
              <a:gd name="connsiteX4" fmla="*/ 643668 w 1485029"/>
              <a:gd name="connsiteY4" fmla="*/ 1217654 h 1374210"/>
              <a:gd name="connsiteX5" fmla="*/ 765443 w 1485029"/>
              <a:gd name="connsiteY5" fmla="*/ 1182864 h 1374210"/>
              <a:gd name="connsiteX6" fmla="*/ 817633 w 1485029"/>
              <a:gd name="connsiteY6" fmla="*/ 1148074 h 1374210"/>
              <a:gd name="connsiteX7" fmla="*/ 956804 w 1485029"/>
              <a:gd name="connsiteY7" fmla="*/ 991518 h 1374210"/>
              <a:gd name="connsiteX8" fmla="*/ 1008993 w 1485029"/>
              <a:gd name="connsiteY8" fmla="*/ 834963 h 1374210"/>
              <a:gd name="connsiteX9" fmla="*/ 1026390 w 1485029"/>
              <a:gd name="connsiteY9" fmla="*/ 782778 h 1374210"/>
              <a:gd name="connsiteX10" fmla="*/ 1043786 w 1485029"/>
              <a:gd name="connsiteY10" fmla="*/ 730593 h 1374210"/>
              <a:gd name="connsiteX11" fmla="*/ 1061183 w 1485029"/>
              <a:gd name="connsiteY11" fmla="*/ 86976 h 1374210"/>
              <a:gd name="connsiteX12" fmla="*/ 991597 w 1485029"/>
              <a:gd name="connsiteY12" fmla="*/ 243531 h 1374210"/>
              <a:gd name="connsiteX13" fmla="*/ 1043786 w 1485029"/>
              <a:gd name="connsiteY13" fmla="*/ 52185 h 1374210"/>
              <a:gd name="connsiteX14" fmla="*/ 1095975 w 1485029"/>
              <a:gd name="connsiteY14" fmla="*/ 0 h 1374210"/>
              <a:gd name="connsiteX15" fmla="*/ 1182958 w 1485029"/>
              <a:gd name="connsiteY15" fmla="*/ 17395 h 1374210"/>
              <a:gd name="connsiteX16" fmla="*/ 1217751 w 1485029"/>
              <a:gd name="connsiteY16" fmla="*/ 69581 h 1374210"/>
              <a:gd name="connsiteX17" fmla="*/ 1269940 w 1485029"/>
              <a:gd name="connsiteY17" fmla="*/ 104371 h 1374210"/>
              <a:gd name="connsiteX18" fmla="*/ 1322129 w 1485029"/>
              <a:gd name="connsiteY18" fmla="*/ 156556 h 1374210"/>
              <a:gd name="connsiteX19" fmla="*/ 1374318 w 1485029"/>
              <a:gd name="connsiteY19" fmla="*/ 191346 h 1374210"/>
              <a:gd name="connsiteX20" fmla="*/ 1478697 w 1485029"/>
              <a:gd name="connsiteY20" fmla="*/ 226136 h 1374210"/>
              <a:gd name="connsiteX21" fmla="*/ 1443904 w 1485029"/>
              <a:gd name="connsiteY21" fmla="*/ 243531 h 13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85029" h="1374210">
                <a:moveTo>
                  <a:pt x="0" y="1374210"/>
                </a:moveTo>
                <a:cubicBezTo>
                  <a:pt x="150431" y="1283957"/>
                  <a:pt x="37158" y="1334775"/>
                  <a:pt x="278343" y="1304629"/>
                </a:cubicBezTo>
                <a:cubicBezTo>
                  <a:pt x="406580" y="1288601"/>
                  <a:pt x="322840" y="1293506"/>
                  <a:pt x="417515" y="1269839"/>
                </a:cubicBezTo>
                <a:cubicBezTo>
                  <a:pt x="446200" y="1262668"/>
                  <a:pt x="475686" y="1259092"/>
                  <a:pt x="504497" y="1252444"/>
                </a:cubicBezTo>
                <a:cubicBezTo>
                  <a:pt x="551090" y="1241693"/>
                  <a:pt x="597278" y="1229251"/>
                  <a:pt x="643668" y="1217654"/>
                </a:cubicBezTo>
                <a:cubicBezTo>
                  <a:pt x="665964" y="1212080"/>
                  <a:pt x="740485" y="1195342"/>
                  <a:pt x="765443" y="1182864"/>
                </a:cubicBezTo>
                <a:cubicBezTo>
                  <a:pt x="784144" y="1173514"/>
                  <a:pt x="802006" y="1161964"/>
                  <a:pt x="817633" y="1148074"/>
                </a:cubicBezTo>
                <a:cubicBezTo>
                  <a:pt x="915129" y="1061418"/>
                  <a:pt x="903924" y="1070833"/>
                  <a:pt x="956804" y="991518"/>
                </a:cubicBezTo>
                <a:lnTo>
                  <a:pt x="1008993" y="834963"/>
                </a:lnTo>
                <a:lnTo>
                  <a:pt x="1026390" y="782778"/>
                </a:lnTo>
                <a:lnTo>
                  <a:pt x="1043786" y="730593"/>
                </a:lnTo>
                <a:cubicBezTo>
                  <a:pt x="1081796" y="179499"/>
                  <a:pt x="1099486" y="393386"/>
                  <a:pt x="1061183" y="86976"/>
                </a:cubicBezTo>
                <a:cubicBezTo>
                  <a:pt x="1019778" y="211180"/>
                  <a:pt x="1046733" y="160834"/>
                  <a:pt x="991597" y="243531"/>
                </a:cubicBezTo>
                <a:cubicBezTo>
                  <a:pt x="998391" y="209561"/>
                  <a:pt x="1021714" y="74255"/>
                  <a:pt x="1043786" y="52185"/>
                </a:cubicBezTo>
                <a:lnTo>
                  <a:pt x="1095975" y="0"/>
                </a:lnTo>
                <a:cubicBezTo>
                  <a:pt x="1124969" y="5798"/>
                  <a:pt x="1157285" y="2726"/>
                  <a:pt x="1182958" y="17395"/>
                </a:cubicBezTo>
                <a:cubicBezTo>
                  <a:pt x="1201111" y="27767"/>
                  <a:pt x="1202967" y="54798"/>
                  <a:pt x="1217751" y="69581"/>
                </a:cubicBezTo>
                <a:cubicBezTo>
                  <a:pt x="1232535" y="84364"/>
                  <a:pt x="1253878" y="90987"/>
                  <a:pt x="1269940" y="104371"/>
                </a:cubicBezTo>
                <a:cubicBezTo>
                  <a:pt x="1288840" y="120120"/>
                  <a:pt x="1303229" y="140807"/>
                  <a:pt x="1322129" y="156556"/>
                </a:cubicBezTo>
                <a:cubicBezTo>
                  <a:pt x="1338191" y="169940"/>
                  <a:pt x="1355212" y="182855"/>
                  <a:pt x="1374318" y="191346"/>
                </a:cubicBezTo>
                <a:cubicBezTo>
                  <a:pt x="1407832" y="206240"/>
                  <a:pt x="1511500" y="209736"/>
                  <a:pt x="1478697" y="226136"/>
                </a:cubicBezTo>
                <a:lnTo>
                  <a:pt x="1443904" y="243531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12335" y="5709559"/>
            <a:ext cx="4063282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Node * </a:t>
            </a:r>
            <a:r>
              <a:rPr kumimoji="1" lang="en-US" altLang="zh-CN" sz="2400" dirty="0" err="1" smtClean="0">
                <a:latin typeface="Courier"/>
                <a:cs typeface="Courier"/>
              </a:rPr>
              <a:t>cp</a:t>
            </a:r>
            <a:r>
              <a:rPr kumimoji="1" lang="en-US" altLang="zh-CN" sz="2400" dirty="0" smtClean="0">
                <a:latin typeface="Courier"/>
                <a:cs typeface="Courier"/>
              </a:rPr>
              <a:t> = new Node;</a:t>
            </a:r>
          </a:p>
          <a:p>
            <a:pPr algn="l"/>
            <a:r>
              <a:rPr kumimoji="1" lang="en-US" altLang="zh-CN" sz="2400" dirty="0" err="1" smtClean="0">
                <a:latin typeface="Courier"/>
                <a:cs typeface="Courier"/>
              </a:rPr>
              <a:t>cp</a:t>
            </a:r>
            <a:r>
              <a:rPr kumimoji="1" lang="en-US" altLang="zh-CN" sz="2400" dirty="0" smtClean="0">
                <a:latin typeface="Courier"/>
                <a:cs typeface="Courier"/>
              </a:rPr>
              <a:t>-&gt;value = 4;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215514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60942" y="5549022"/>
            <a:ext cx="6577804" cy="956728"/>
          </a:xfrm>
          <a:custGeom>
            <a:avLst/>
            <a:gdLst>
              <a:gd name="connsiteX0" fmla="*/ 6489228 w 6577804"/>
              <a:gd name="connsiteY0" fmla="*/ 678407 h 956728"/>
              <a:gd name="connsiteX1" fmla="*/ 6506624 w 6577804"/>
              <a:gd name="connsiteY1" fmla="*/ 765383 h 956728"/>
              <a:gd name="connsiteX2" fmla="*/ 6576210 w 6577804"/>
              <a:gd name="connsiteY2" fmla="*/ 747988 h 956728"/>
              <a:gd name="connsiteX3" fmla="*/ 6541417 w 6577804"/>
              <a:gd name="connsiteY3" fmla="*/ 713197 h 956728"/>
              <a:gd name="connsiteX4" fmla="*/ 6489228 w 6577804"/>
              <a:gd name="connsiteY4" fmla="*/ 747988 h 956728"/>
              <a:gd name="connsiteX5" fmla="*/ 6454435 w 6577804"/>
              <a:gd name="connsiteY5" fmla="*/ 782778 h 956728"/>
              <a:gd name="connsiteX6" fmla="*/ 6297867 w 6577804"/>
              <a:gd name="connsiteY6" fmla="*/ 800173 h 956728"/>
              <a:gd name="connsiteX7" fmla="*/ 6158696 w 6577804"/>
              <a:gd name="connsiteY7" fmla="*/ 834963 h 956728"/>
              <a:gd name="connsiteX8" fmla="*/ 6071713 w 6577804"/>
              <a:gd name="connsiteY8" fmla="*/ 852358 h 956728"/>
              <a:gd name="connsiteX9" fmla="*/ 5706388 w 6577804"/>
              <a:gd name="connsiteY9" fmla="*/ 887148 h 956728"/>
              <a:gd name="connsiteX10" fmla="*/ 5323667 w 6577804"/>
              <a:gd name="connsiteY10" fmla="*/ 887148 h 956728"/>
              <a:gd name="connsiteX11" fmla="*/ 4993135 w 6577804"/>
              <a:gd name="connsiteY11" fmla="*/ 904543 h 956728"/>
              <a:gd name="connsiteX12" fmla="*/ 4662602 w 6577804"/>
              <a:gd name="connsiteY12" fmla="*/ 939333 h 956728"/>
              <a:gd name="connsiteX13" fmla="*/ 4436449 w 6577804"/>
              <a:gd name="connsiteY13" fmla="*/ 956728 h 956728"/>
              <a:gd name="connsiteX14" fmla="*/ 2957752 w 6577804"/>
              <a:gd name="connsiteY14" fmla="*/ 921938 h 956728"/>
              <a:gd name="connsiteX15" fmla="*/ 2366273 w 6577804"/>
              <a:gd name="connsiteY15" fmla="*/ 887148 h 956728"/>
              <a:gd name="connsiteX16" fmla="*/ 2157516 w 6577804"/>
              <a:gd name="connsiteY16" fmla="*/ 869753 h 956728"/>
              <a:gd name="connsiteX17" fmla="*/ 1913966 w 6577804"/>
              <a:gd name="connsiteY17" fmla="*/ 852358 h 956728"/>
              <a:gd name="connsiteX18" fmla="*/ 1774795 w 6577804"/>
              <a:gd name="connsiteY18" fmla="*/ 834963 h 956728"/>
              <a:gd name="connsiteX19" fmla="*/ 1531244 w 6577804"/>
              <a:gd name="connsiteY19" fmla="*/ 817568 h 956728"/>
              <a:gd name="connsiteX20" fmla="*/ 1218109 w 6577804"/>
              <a:gd name="connsiteY20" fmla="*/ 782778 h 956728"/>
              <a:gd name="connsiteX21" fmla="*/ 1113730 w 6577804"/>
              <a:gd name="connsiteY21" fmla="*/ 765383 h 956728"/>
              <a:gd name="connsiteX22" fmla="*/ 678819 w 6577804"/>
              <a:gd name="connsiteY22" fmla="*/ 730592 h 956728"/>
              <a:gd name="connsiteX23" fmla="*/ 452666 w 6577804"/>
              <a:gd name="connsiteY23" fmla="*/ 713197 h 956728"/>
              <a:gd name="connsiteX24" fmla="*/ 313494 w 6577804"/>
              <a:gd name="connsiteY24" fmla="*/ 695802 h 956728"/>
              <a:gd name="connsiteX25" fmla="*/ 226512 w 6577804"/>
              <a:gd name="connsiteY25" fmla="*/ 678407 h 956728"/>
              <a:gd name="connsiteX26" fmla="*/ 122133 w 6577804"/>
              <a:gd name="connsiteY26" fmla="*/ 661012 h 956728"/>
              <a:gd name="connsiteX27" fmla="*/ 87341 w 6577804"/>
              <a:gd name="connsiteY27" fmla="*/ 608827 h 956728"/>
              <a:gd name="connsiteX28" fmla="*/ 69944 w 6577804"/>
              <a:gd name="connsiteY28" fmla="*/ 452272 h 956728"/>
              <a:gd name="connsiteX29" fmla="*/ 104737 w 6577804"/>
              <a:gd name="connsiteY29" fmla="*/ 156556 h 956728"/>
              <a:gd name="connsiteX30" fmla="*/ 87341 w 6577804"/>
              <a:gd name="connsiteY30" fmla="*/ 34790 h 956728"/>
              <a:gd name="connsiteX31" fmla="*/ 52548 w 6577804"/>
              <a:gd name="connsiteY31" fmla="*/ 86975 h 956728"/>
              <a:gd name="connsiteX32" fmla="*/ 35151 w 6577804"/>
              <a:gd name="connsiteY32" fmla="*/ 156556 h 956728"/>
              <a:gd name="connsiteX33" fmla="*/ 358 w 6577804"/>
              <a:gd name="connsiteY33" fmla="*/ 104371 h 956728"/>
              <a:gd name="connsiteX34" fmla="*/ 52548 w 6577804"/>
              <a:gd name="connsiteY34" fmla="*/ 0 h 956728"/>
              <a:gd name="connsiteX35" fmla="*/ 243908 w 6577804"/>
              <a:gd name="connsiteY35" fmla="*/ 34790 h 956728"/>
              <a:gd name="connsiteX36" fmla="*/ 296098 w 6577804"/>
              <a:gd name="connsiteY36" fmla="*/ 52185 h 956728"/>
              <a:gd name="connsiteX37" fmla="*/ 365683 w 6577804"/>
              <a:gd name="connsiteY37" fmla="*/ 104371 h 9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77804" h="956728">
                <a:moveTo>
                  <a:pt x="6489228" y="678407"/>
                </a:moveTo>
                <a:cubicBezTo>
                  <a:pt x="6495027" y="707399"/>
                  <a:pt x="6483536" y="746914"/>
                  <a:pt x="6506624" y="765383"/>
                </a:cubicBezTo>
                <a:cubicBezTo>
                  <a:pt x="6525294" y="780318"/>
                  <a:pt x="6562947" y="767881"/>
                  <a:pt x="6576210" y="747988"/>
                </a:cubicBezTo>
                <a:cubicBezTo>
                  <a:pt x="6585308" y="734342"/>
                  <a:pt x="6553015" y="724794"/>
                  <a:pt x="6541417" y="713197"/>
                </a:cubicBezTo>
                <a:cubicBezTo>
                  <a:pt x="6524021" y="724794"/>
                  <a:pt x="6496993" y="728576"/>
                  <a:pt x="6489228" y="747988"/>
                </a:cubicBezTo>
                <a:cubicBezTo>
                  <a:pt x="6467397" y="802562"/>
                  <a:pt x="6569048" y="820979"/>
                  <a:pt x="6454435" y="782778"/>
                </a:cubicBezTo>
                <a:cubicBezTo>
                  <a:pt x="6402246" y="788576"/>
                  <a:pt x="6349579" y="791048"/>
                  <a:pt x="6297867" y="800173"/>
                </a:cubicBezTo>
                <a:cubicBezTo>
                  <a:pt x="6250777" y="808482"/>
                  <a:pt x="6205585" y="825586"/>
                  <a:pt x="6158696" y="834963"/>
                </a:cubicBezTo>
                <a:cubicBezTo>
                  <a:pt x="6129702" y="840761"/>
                  <a:pt x="6100879" y="847497"/>
                  <a:pt x="6071713" y="852358"/>
                </a:cubicBezTo>
                <a:cubicBezTo>
                  <a:pt x="5919951" y="877649"/>
                  <a:pt x="5890428" y="874003"/>
                  <a:pt x="5706388" y="887148"/>
                </a:cubicBezTo>
                <a:cubicBezTo>
                  <a:pt x="5518257" y="934177"/>
                  <a:pt x="5735565" y="887148"/>
                  <a:pt x="5323667" y="887148"/>
                </a:cubicBezTo>
                <a:cubicBezTo>
                  <a:pt x="5213337" y="887148"/>
                  <a:pt x="5103312" y="898745"/>
                  <a:pt x="4993135" y="904543"/>
                </a:cubicBezTo>
                <a:lnTo>
                  <a:pt x="4662602" y="939333"/>
                </a:lnTo>
                <a:cubicBezTo>
                  <a:pt x="4587279" y="945882"/>
                  <a:pt x="4511833" y="950930"/>
                  <a:pt x="4436449" y="956728"/>
                </a:cubicBezTo>
                <a:cubicBezTo>
                  <a:pt x="3943550" y="945131"/>
                  <a:pt x="3449937" y="950888"/>
                  <a:pt x="2957752" y="921938"/>
                </a:cubicBezTo>
                <a:cubicBezTo>
                  <a:pt x="2760592" y="910341"/>
                  <a:pt x="2563091" y="903548"/>
                  <a:pt x="2366273" y="887148"/>
                </a:cubicBezTo>
                <a:lnTo>
                  <a:pt x="2157516" y="869753"/>
                </a:lnTo>
                <a:lnTo>
                  <a:pt x="1913966" y="852358"/>
                </a:lnTo>
                <a:cubicBezTo>
                  <a:pt x="1867407" y="848126"/>
                  <a:pt x="1821354" y="839195"/>
                  <a:pt x="1774795" y="834963"/>
                </a:cubicBezTo>
                <a:cubicBezTo>
                  <a:pt x="1693739" y="827595"/>
                  <a:pt x="1612353" y="824327"/>
                  <a:pt x="1531244" y="817568"/>
                </a:cubicBezTo>
                <a:cubicBezTo>
                  <a:pt x="1446165" y="810479"/>
                  <a:pt x="1306483" y="795402"/>
                  <a:pt x="1218109" y="782778"/>
                </a:cubicBezTo>
                <a:cubicBezTo>
                  <a:pt x="1183191" y="777790"/>
                  <a:pt x="1148839" y="768780"/>
                  <a:pt x="1113730" y="765383"/>
                </a:cubicBezTo>
                <a:cubicBezTo>
                  <a:pt x="968973" y="751375"/>
                  <a:pt x="823801" y="742037"/>
                  <a:pt x="678819" y="730592"/>
                </a:cubicBezTo>
                <a:cubicBezTo>
                  <a:pt x="603446" y="724642"/>
                  <a:pt x="527689" y="722574"/>
                  <a:pt x="452666" y="713197"/>
                </a:cubicBezTo>
                <a:cubicBezTo>
                  <a:pt x="406275" y="707399"/>
                  <a:pt x="359702" y="702910"/>
                  <a:pt x="313494" y="695802"/>
                </a:cubicBezTo>
                <a:cubicBezTo>
                  <a:pt x="284270" y="691306"/>
                  <a:pt x="255603" y="683696"/>
                  <a:pt x="226512" y="678407"/>
                </a:cubicBezTo>
                <a:cubicBezTo>
                  <a:pt x="191808" y="672098"/>
                  <a:pt x="156926" y="666810"/>
                  <a:pt x="122133" y="661012"/>
                </a:cubicBezTo>
                <a:cubicBezTo>
                  <a:pt x="110536" y="643617"/>
                  <a:pt x="92412" y="629109"/>
                  <a:pt x="87341" y="608827"/>
                </a:cubicBezTo>
                <a:cubicBezTo>
                  <a:pt x="74605" y="557889"/>
                  <a:pt x="69944" y="504778"/>
                  <a:pt x="69944" y="452272"/>
                </a:cubicBezTo>
                <a:cubicBezTo>
                  <a:pt x="69944" y="313324"/>
                  <a:pt x="82054" y="269966"/>
                  <a:pt x="104737" y="156556"/>
                </a:cubicBezTo>
                <a:cubicBezTo>
                  <a:pt x="98938" y="115967"/>
                  <a:pt x="111942" y="67590"/>
                  <a:pt x="87341" y="34790"/>
                </a:cubicBezTo>
                <a:cubicBezTo>
                  <a:pt x="74796" y="18065"/>
                  <a:pt x="60784" y="67759"/>
                  <a:pt x="52548" y="86975"/>
                </a:cubicBezTo>
                <a:cubicBezTo>
                  <a:pt x="43130" y="108949"/>
                  <a:pt x="40950" y="133362"/>
                  <a:pt x="35151" y="156556"/>
                </a:cubicBezTo>
                <a:cubicBezTo>
                  <a:pt x="23553" y="139161"/>
                  <a:pt x="3795" y="124993"/>
                  <a:pt x="358" y="104371"/>
                </a:cubicBezTo>
                <a:cubicBezTo>
                  <a:pt x="-4444" y="75563"/>
                  <a:pt x="40432" y="18172"/>
                  <a:pt x="52548" y="0"/>
                </a:cubicBezTo>
                <a:cubicBezTo>
                  <a:pt x="99078" y="7754"/>
                  <a:pt x="195280" y="22634"/>
                  <a:pt x="243908" y="34790"/>
                </a:cubicBezTo>
                <a:cubicBezTo>
                  <a:pt x="261698" y="39237"/>
                  <a:pt x="278701" y="46387"/>
                  <a:pt x="296098" y="52185"/>
                </a:cubicBezTo>
                <a:cubicBezTo>
                  <a:pt x="337324" y="114020"/>
                  <a:pt x="309984" y="104371"/>
                  <a:pt x="365683" y="104371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5" name="Freeform 24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413817" y="5998613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Box 16"/>
          <p:cNvSpPr txBox="1">
            <a:spLocks noChangeArrowheads="1"/>
          </p:cNvSpPr>
          <p:nvPr/>
        </p:nvSpPr>
        <p:spPr bwMode="auto">
          <a:xfrm>
            <a:off x="145221" y="5114376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err="1" smtClean="0">
                <a:latin typeface="Courier" charset="0"/>
                <a:cs typeface="Courier" charset="0"/>
              </a:rPr>
              <a:t>cp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8" name="Freeform 27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382696" y="2017826"/>
            <a:ext cx="1376875" cy="1462396"/>
          </a:xfrm>
          <a:custGeom>
            <a:avLst/>
            <a:gdLst>
              <a:gd name="connsiteX0" fmla="*/ 35408 w 1376875"/>
              <a:gd name="connsiteY0" fmla="*/ 0 h 1462396"/>
              <a:gd name="connsiteX1" fmla="*/ 615 w 1376875"/>
              <a:gd name="connsiteY1" fmla="*/ 86976 h 1462396"/>
              <a:gd name="connsiteX2" fmla="*/ 87597 w 1376875"/>
              <a:gd name="connsiteY2" fmla="*/ 52185 h 1462396"/>
              <a:gd name="connsiteX3" fmla="*/ 18012 w 1376875"/>
              <a:gd name="connsiteY3" fmla="*/ 69580 h 1462396"/>
              <a:gd name="connsiteX4" fmla="*/ 52805 w 1376875"/>
              <a:gd name="connsiteY4" fmla="*/ 86976 h 1462396"/>
              <a:gd name="connsiteX5" fmla="*/ 104994 w 1376875"/>
              <a:gd name="connsiteY5" fmla="*/ 104371 h 1462396"/>
              <a:gd name="connsiteX6" fmla="*/ 122390 w 1376875"/>
              <a:gd name="connsiteY6" fmla="*/ 52185 h 1462396"/>
              <a:gd name="connsiteX7" fmla="*/ 70201 w 1376875"/>
              <a:gd name="connsiteY7" fmla="*/ 34790 h 1462396"/>
              <a:gd name="connsiteX8" fmla="*/ 87597 w 1376875"/>
              <a:gd name="connsiteY8" fmla="*/ 86976 h 1462396"/>
              <a:gd name="connsiteX9" fmla="*/ 191976 w 1376875"/>
              <a:gd name="connsiteY9" fmla="*/ 191346 h 1462396"/>
              <a:gd name="connsiteX10" fmla="*/ 313751 w 1376875"/>
              <a:gd name="connsiteY10" fmla="*/ 330506 h 1462396"/>
              <a:gd name="connsiteX11" fmla="*/ 348544 w 1376875"/>
              <a:gd name="connsiteY11" fmla="*/ 382691 h 1462396"/>
              <a:gd name="connsiteX12" fmla="*/ 383337 w 1376875"/>
              <a:gd name="connsiteY12" fmla="*/ 417482 h 1462396"/>
              <a:gd name="connsiteX13" fmla="*/ 487715 w 1376875"/>
              <a:gd name="connsiteY13" fmla="*/ 574037 h 1462396"/>
              <a:gd name="connsiteX14" fmla="*/ 557301 w 1376875"/>
              <a:gd name="connsiteY14" fmla="*/ 678407 h 1462396"/>
              <a:gd name="connsiteX15" fmla="*/ 592094 w 1376875"/>
              <a:gd name="connsiteY15" fmla="*/ 730593 h 1462396"/>
              <a:gd name="connsiteX16" fmla="*/ 644283 w 1376875"/>
              <a:gd name="connsiteY16" fmla="*/ 765383 h 1462396"/>
              <a:gd name="connsiteX17" fmla="*/ 783455 w 1376875"/>
              <a:gd name="connsiteY17" fmla="*/ 921938 h 1462396"/>
              <a:gd name="connsiteX18" fmla="*/ 835644 w 1376875"/>
              <a:gd name="connsiteY18" fmla="*/ 956728 h 1462396"/>
              <a:gd name="connsiteX19" fmla="*/ 887833 w 1376875"/>
              <a:gd name="connsiteY19" fmla="*/ 1008913 h 1462396"/>
              <a:gd name="connsiteX20" fmla="*/ 940023 w 1376875"/>
              <a:gd name="connsiteY20" fmla="*/ 1043703 h 1462396"/>
              <a:gd name="connsiteX21" fmla="*/ 974816 w 1376875"/>
              <a:gd name="connsiteY21" fmla="*/ 1078494 h 1462396"/>
              <a:gd name="connsiteX22" fmla="*/ 1027005 w 1376875"/>
              <a:gd name="connsiteY22" fmla="*/ 1113284 h 1462396"/>
              <a:gd name="connsiteX23" fmla="*/ 1113987 w 1376875"/>
              <a:gd name="connsiteY23" fmla="*/ 1217654 h 1462396"/>
              <a:gd name="connsiteX24" fmla="*/ 1166176 w 1376875"/>
              <a:gd name="connsiteY24" fmla="*/ 1252444 h 1462396"/>
              <a:gd name="connsiteX25" fmla="*/ 1200969 w 1376875"/>
              <a:gd name="connsiteY25" fmla="*/ 1304629 h 1462396"/>
              <a:gd name="connsiteX26" fmla="*/ 1253158 w 1376875"/>
              <a:gd name="connsiteY26" fmla="*/ 1339419 h 1462396"/>
              <a:gd name="connsiteX27" fmla="*/ 1270555 w 1376875"/>
              <a:gd name="connsiteY27" fmla="*/ 1391605 h 1462396"/>
              <a:gd name="connsiteX28" fmla="*/ 1305348 w 1376875"/>
              <a:gd name="connsiteY28" fmla="*/ 1356814 h 1462396"/>
              <a:gd name="connsiteX29" fmla="*/ 1374933 w 1376875"/>
              <a:gd name="connsiteY29" fmla="*/ 1252444 h 1462396"/>
              <a:gd name="connsiteX30" fmla="*/ 1357537 w 1376875"/>
              <a:gd name="connsiteY30" fmla="*/ 1304629 h 1462396"/>
              <a:gd name="connsiteX31" fmla="*/ 1322744 w 1376875"/>
              <a:gd name="connsiteY31" fmla="*/ 1356814 h 1462396"/>
              <a:gd name="connsiteX32" fmla="*/ 1200969 w 1376875"/>
              <a:gd name="connsiteY32" fmla="*/ 1443790 h 1462396"/>
              <a:gd name="connsiteX33" fmla="*/ 1061798 w 1376875"/>
              <a:gd name="connsiteY33" fmla="*/ 1409000 h 1462396"/>
              <a:gd name="connsiteX34" fmla="*/ 992212 w 1376875"/>
              <a:gd name="connsiteY34" fmla="*/ 1374210 h 1462396"/>
              <a:gd name="connsiteX35" fmla="*/ 887833 w 1376875"/>
              <a:gd name="connsiteY35" fmla="*/ 1339419 h 1462396"/>
              <a:gd name="connsiteX36" fmla="*/ 835644 w 1376875"/>
              <a:gd name="connsiteY36" fmla="*/ 1409000 h 146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76875" h="1462396">
                <a:moveTo>
                  <a:pt x="35408" y="0"/>
                </a:moveTo>
                <a:cubicBezTo>
                  <a:pt x="23810" y="28992"/>
                  <a:pt x="-4519" y="56175"/>
                  <a:pt x="615" y="86976"/>
                </a:cubicBezTo>
                <a:cubicBezTo>
                  <a:pt x="10732" y="147669"/>
                  <a:pt x="113215" y="77801"/>
                  <a:pt x="87597" y="52185"/>
                </a:cubicBezTo>
                <a:cubicBezTo>
                  <a:pt x="70690" y="35279"/>
                  <a:pt x="41207" y="63782"/>
                  <a:pt x="18012" y="69580"/>
                </a:cubicBezTo>
                <a:cubicBezTo>
                  <a:pt x="57933" y="229256"/>
                  <a:pt x="13982" y="106386"/>
                  <a:pt x="52805" y="86976"/>
                </a:cubicBezTo>
                <a:cubicBezTo>
                  <a:pt x="69207" y="78776"/>
                  <a:pt x="87598" y="98573"/>
                  <a:pt x="104994" y="104371"/>
                </a:cubicBezTo>
                <a:cubicBezTo>
                  <a:pt x="110793" y="86976"/>
                  <a:pt x="130591" y="68585"/>
                  <a:pt x="122390" y="52185"/>
                </a:cubicBezTo>
                <a:cubicBezTo>
                  <a:pt x="114189" y="35784"/>
                  <a:pt x="83168" y="21824"/>
                  <a:pt x="70201" y="34790"/>
                </a:cubicBezTo>
                <a:cubicBezTo>
                  <a:pt x="57235" y="47755"/>
                  <a:pt x="76339" y="72503"/>
                  <a:pt x="87597" y="86976"/>
                </a:cubicBezTo>
                <a:cubicBezTo>
                  <a:pt x="117806" y="125813"/>
                  <a:pt x="164682" y="150408"/>
                  <a:pt x="191976" y="191346"/>
                </a:cubicBezTo>
                <a:cubicBezTo>
                  <a:pt x="273160" y="313111"/>
                  <a:pt x="226770" y="272523"/>
                  <a:pt x="313751" y="330506"/>
                </a:cubicBezTo>
                <a:cubicBezTo>
                  <a:pt x="325349" y="347901"/>
                  <a:pt x="335483" y="366366"/>
                  <a:pt x="348544" y="382691"/>
                </a:cubicBezTo>
                <a:cubicBezTo>
                  <a:pt x="358790" y="395498"/>
                  <a:pt x="373496" y="404361"/>
                  <a:pt x="383337" y="417482"/>
                </a:cubicBezTo>
                <a:cubicBezTo>
                  <a:pt x="383362" y="417516"/>
                  <a:pt x="470307" y="547927"/>
                  <a:pt x="487715" y="574037"/>
                </a:cubicBezTo>
                <a:lnTo>
                  <a:pt x="557301" y="678407"/>
                </a:lnTo>
                <a:cubicBezTo>
                  <a:pt x="568899" y="695802"/>
                  <a:pt x="574698" y="718996"/>
                  <a:pt x="592094" y="730593"/>
                </a:cubicBezTo>
                <a:lnTo>
                  <a:pt x="644283" y="765383"/>
                </a:lnTo>
                <a:cubicBezTo>
                  <a:pt x="686117" y="828129"/>
                  <a:pt x="711957" y="874276"/>
                  <a:pt x="783455" y="921938"/>
                </a:cubicBezTo>
                <a:cubicBezTo>
                  <a:pt x="800851" y="933535"/>
                  <a:pt x="819582" y="943344"/>
                  <a:pt x="835644" y="956728"/>
                </a:cubicBezTo>
                <a:cubicBezTo>
                  <a:pt x="854544" y="972477"/>
                  <a:pt x="868933" y="993165"/>
                  <a:pt x="887833" y="1008913"/>
                </a:cubicBezTo>
                <a:cubicBezTo>
                  <a:pt x="903895" y="1022297"/>
                  <a:pt x="923696" y="1030643"/>
                  <a:pt x="940023" y="1043703"/>
                </a:cubicBezTo>
                <a:cubicBezTo>
                  <a:pt x="952831" y="1053948"/>
                  <a:pt x="962009" y="1068249"/>
                  <a:pt x="974816" y="1078494"/>
                </a:cubicBezTo>
                <a:cubicBezTo>
                  <a:pt x="991142" y="1091554"/>
                  <a:pt x="1010943" y="1099900"/>
                  <a:pt x="1027005" y="1113284"/>
                </a:cubicBezTo>
                <a:cubicBezTo>
                  <a:pt x="1198004" y="1255772"/>
                  <a:pt x="977143" y="1080821"/>
                  <a:pt x="1113987" y="1217654"/>
                </a:cubicBezTo>
                <a:cubicBezTo>
                  <a:pt x="1128771" y="1232437"/>
                  <a:pt x="1148780" y="1240847"/>
                  <a:pt x="1166176" y="1252444"/>
                </a:cubicBezTo>
                <a:cubicBezTo>
                  <a:pt x="1177774" y="1269839"/>
                  <a:pt x="1186185" y="1289846"/>
                  <a:pt x="1200969" y="1304629"/>
                </a:cubicBezTo>
                <a:cubicBezTo>
                  <a:pt x="1215753" y="1319412"/>
                  <a:pt x="1240097" y="1323094"/>
                  <a:pt x="1253158" y="1339419"/>
                </a:cubicBezTo>
                <a:cubicBezTo>
                  <a:pt x="1264613" y="1353737"/>
                  <a:pt x="1264756" y="1374210"/>
                  <a:pt x="1270555" y="1391605"/>
                </a:cubicBezTo>
                <a:cubicBezTo>
                  <a:pt x="1282153" y="1380008"/>
                  <a:pt x="1295507" y="1369935"/>
                  <a:pt x="1305348" y="1356814"/>
                </a:cubicBezTo>
                <a:cubicBezTo>
                  <a:pt x="1330437" y="1323364"/>
                  <a:pt x="1388156" y="1212777"/>
                  <a:pt x="1374933" y="1252444"/>
                </a:cubicBezTo>
                <a:cubicBezTo>
                  <a:pt x="1369134" y="1269839"/>
                  <a:pt x="1367709" y="1289373"/>
                  <a:pt x="1357537" y="1304629"/>
                </a:cubicBezTo>
                <a:lnTo>
                  <a:pt x="1322744" y="1356814"/>
                </a:lnTo>
                <a:cubicBezTo>
                  <a:pt x="1280052" y="1484879"/>
                  <a:pt x="1322741" y="1471889"/>
                  <a:pt x="1200969" y="1443790"/>
                </a:cubicBezTo>
                <a:cubicBezTo>
                  <a:pt x="1154376" y="1433039"/>
                  <a:pt x="1104568" y="1430383"/>
                  <a:pt x="1061798" y="1409000"/>
                </a:cubicBezTo>
                <a:cubicBezTo>
                  <a:pt x="1038603" y="1397403"/>
                  <a:pt x="1016290" y="1383841"/>
                  <a:pt x="992212" y="1374210"/>
                </a:cubicBezTo>
                <a:cubicBezTo>
                  <a:pt x="958160" y="1360590"/>
                  <a:pt x="887833" y="1339419"/>
                  <a:pt x="887833" y="1339419"/>
                </a:cubicBezTo>
                <a:cubicBezTo>
                  <a:pt x="819141" y="1362315"/>
                  <a:pt x="835644" y="1338477"/>
                  <a:pt x="835644" y="140900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852425" y="4940195"/>
            <a:ext cx="1485029" cy="1374210"/>
          </a:xfrm>
          <a:custGeom>
            <a:avLst/>
            <a:gdLst>
              <a:gd name="connsiteX0" fmla="*/ 0 w 1485029"/>
              <a:gd name="connsiteY0" fmla="*/ 1374210 h 1374210"/>
              <a:gd name="connsiteX1" fmla="*/ 278343 w 1485029"/>
              <a:gd name="connsiteY1" fmla="*/ 1304629 h 1374210"/>
              <a:gd name="connsiteX2" fmla="*/ 417515 w 1485029"/>
              <a:gd name="connsiteY2" fmla="*/ 1269839 h 1374210"/>
              <a:gd name="connsiteX3" fmla="*/ 504497 w 1485029"/>
              <a:gd name="connsiteY3" fmla="*/ 1252444 h 1374210"/>
              <a:gd name="connsiteX4" fmla="*/ 643668 w 1485029"/>
              <a:gd name="connsiteY4" fmla="*/ 1217654 h 1374210"/>
              <a:gd name="connsiteX5" fmla="*/ 765443 w 1485029"/>
              <a:gd name="connsiteY5" fmla="*/ 1182864 h 1374210"/>
              <a:gd name="connsiteX6" fmla="*/ 817633 w 1485029"/>
              <a:gd name="connsiteY6" fmla="*/ 1148074 h 1374210"/>
              <a:gd name="connsiteX7" fmla="*/ 956804 w 1485029"/>
              <a:gd name="connsiteY7" fmla="*/ 991518 h 1374210"/>
              <a:gd name="connsiteX8" fmla="*/ 1008993 w 1485029"/>
              <a:gd name="connsiteY8" fmla="*/ 834963 h 1374210"/>
              <a:gd name="connsiteX9" fmla="*/ 1026390 w 1485029"/>
              <a:gd name="connsiteY9" fmla="*/ 782778 h 1374210"/>
              <a:gd name="connsiteX10" fmla="*/ 1043786 w 1485029"/>
              <a:gd name="connsiteY10" fmla="*/ 730593 h 1374210"/>
              <a:gd name="connsiteX11" fmla="*/ 1061183 w 1485029"/>
              <a:gd name="connsiteY11" fmla="*/ 86976 h 1374210"/>
              <a:gd name="connsiteX12" fmla="*/ 991597 w 1485029"/>
              <a:gd name="connsiteY12" fmla="*/ 243531 h 1374210"/>
              <a:gd name="connsiteX13" fmla="*/ 1043786 w 1485029"/>
              <a:gd name="connsiteY13" fmla="*/ 52185 h 1374210"/>
              <a:gd name="connsiteX14" fmla="*/ 1095975 w 1485029"/>
              <a:gd name="connsiteY14" fmla="*/ 0 h 1374210"/>
              <a:gd name="connsiteX15" fmla="*/ 1182958 w 1485029"/>
              <a:gd name="connsiteY15" fmla="*/ 17395 h 1374210"/>
              <a:gd name="connsiteX16" fmla="*/ 1217751 w 1485029"/>
              <a:gd name="connsiteY16" fmla="*/ 69581 h 1374210"/>
              <a:gd name="connsiteX17" fmla="*/ 1269940 w 1485029"/>
              <a:gd name="connsiteY17" fmla="*/ 104371 h 1374210"/>
              <a:gd name="connsiteX18" fmla="*/ 1322129 w 1485029"/>
              <a:gd name="connsiteY18" fmla="*/ 156556 h 1374210"/>
              <a:gd name="connsiteX19" fmla="*/ 1374318 w 1485029"/>
              <a:gd name="connsiteY19" fmla="*/ 191346 h 1374210"/>
              <a:gd name="connsiteX20" fmla="*/ 1478697 w 1485029"/>
              <a:gd name="connsiteY20" fmla="*/ 226136 h 1374210"/>
              <a:gd name="connsiteX21" fmla="*/ 1443904 w 1485029"/>
              <a:gd name="connsiteY21" fmla="*/ 243531 h 13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85029" h="1374210">
                <a:moveTo>
                  <a:pt x="0" y="1374210"/>
                </a:moveTo>
                <a:cubicBezTo>
                  <a:pt x="150431" y="1283957"/>
                  <a:pt x="37158" y="1334775"/>
                  <a:pt x="278343" y="1304629"/>
                </a:cubicBezTo>
                <a:cubicBezTo>
                  <a:pt x="406580" y="1288601"/>
                  <a:pt x="322840" y="1293506"/>
                  <a:pt x="417515" y="1269839"/>
                </a:cubicBezTo>
                <a:cubicBezTo>
                  <a:pt x="446200" y="1262668"/>
                  <a:pt x="475686" y="1259092"/>
                  <a:pt x="504497" y="1252444"/>
                </a:cubicBezTo>
                <a:cubicBezTo>
                  <a:pt x="551090" y="1241693"/>
                  <a:pt x="597278" y="1229251"/>
                  <a:pt x="643668" y="1217654"/>
                </a:cubicBezTo>
                <a:cubicBezTo>
                  <a:pt x="665964" y="1212080"/>
                  <a:pt x="740485" y="1195342"/>
                  <a:pt x="765443" y="1182864"/>
                </a:cubicBezTo>
                <a:cubicBezTo>
                  <a:pt x="784144" y="1173514"/>
                  <a:pt x="802006" y="1161964"/>
                  <a:pt x="817633" y="1148074"/>
                </a:cubicBezTo>
                <a:cubicBezTo>
                  <a:pt x="915129" y="1061418"/>
                  <a:pt x="903924" y="1070833"/>
                  <a:pt x="956804" y="991518"/>
                </a:cubicBezTo>
                <a:lnTo>
                  <a:pt x="1008993" y="834963"/>
                </a:lnTo>
                <a:lnTo>
                  <a:pt x="1026390" y="782778"/>
                </a:lnTo>
                <a:lnTo>
                  <a:pt x="1043786" y="730593"/>
                </a:lnTo>
                <a:cubicBezTo>
                  <a:pt x="1081796" y="179499"/>
                  <a:pt x="1099486" y="393386"/>
                  <a:pt x="1061183" y="86976"/>
                </a:cubicBezTo>
                <a:cubicBezTo>
                  <a:pt x="1019778" y="211180"/>
                  <a:pt x="1046733" y="160834"/>
                  <a:pt x="991597" y="243531"/>
                </a:cubicBezTo>
                <a:cubicBezTo>
                  <a:pt x="998391" y="209561"/>
                  <a:pt x="1021714" y="74255"/>
                  <a:pt x="1043786" y="52185"/>
                </a:cubicBezTo>
                <a:lnTo>
                  <a:pt x="1095975" y="0"/>
                </a:lnTo>
                <a:cubicBezTo>
                  <a:pt x="1124969" y="5798"/>
                  <a:pt x="1157285" y="2726"/>
                  <a:pt x="1182958" y="17395"/>
                </a:cubicBezTo>
                <a:cubicBezTo>
                  <a:pt x="1201111" y="27767"/>
                  <a:pt x="1202967" y="54798"/>
                  <a:pt x="1217751" y="69581"/>
                </a:cubicBezTo>
                <a:cubicBezTo>
                  <a:pt x="1232535" y="84364"/>
                  <a:pt x="1253878" y="90987"/>
                  <a:pt x="1269940" y="104371"/>
                </a:cubicBezTo>
                <a:cubicBezTo>
                  <a:pt x="1288840" y="120120"/>
                  <a:pt x="1303229" y="140807"/>
                  <a:pt x="1322129" y="156556"/>
                </a:cubicBezTo>
                <a:cubicBezTo>
                  <a:pt x="1338191" y="169940"/>
                  <a:pt x="1355212" y="182855"/>
                  <a:pt x="1374318" y="191346"/>
                </a:cubicBezTo>
                <a:cubicBezTo>
                  <a:pt x="1407832" y="206240"/>
                  <a:pt x="1511500" y="209736"/>
                  <a:pt x="1478697" y="226136"/>
                </a:cubicBezTo>
                <a:lnTo>
                  <a:pt x="1443904" y="243531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12335" y="5709559"/>
            <a:ext cx="313980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Courier"/>
                <a:cs typeface="Courier"/>
              </a:rPr>
              <a:t>t</a:t>
            </a:r>
            <a:r>
              <a:rPr kumimoji="1" lang="en-US" altLang="zh-CN" sz="2400" dirty="0" smtClean="0">
                <a:latin typeface="Courier"/>
                <a:cs typeface="Courier"/>
              </a:rPr>
              <a:t>ail-&gt;link = </a:t>
            </a:r>
            <a:r>
              <a:rPr kumimoji="1" lang="en-US" altLang="zh-CN" sz="2400" dirty="0" err="1" smtClean="0">
                <a:latin typeface="Courier"/>
                <a:cs typeface="Courier"/>
              </a:rPr>
              <a:t>cp</a:t>
            </a:r>
            <a:r>
              <a:rPr kumimoji="1" lang="en-US" altLang="zh-CN" sz="2400" dirty="0" smtClean="0">
                <a:latin typeface="Courier"/>
                <a:cs typeface="Courier"/>
              </a:rPr>
              <a:t>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935412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60942" y="5549022"/>
            <a:ext cx="6577804" cy="956728"/>
          </a:xfrm>
          <a:custGeom>
            <a:avLst/>
            <a:gdLst>
              <a:gd name="connsiteX0" fmla="*/ 6489228 w 6577804"/>
              <a:gd name="connsiteY0" fmla="*/ 678407 h 956728"/>
              <a:gd name="connsiteX1" fmla="*/ 6506624 w 6577804"/>
              <a:gd name="connsiteY1" fmla="*/ 765383 h 956728"/>
              <a:gd name="connsiteX2" fmla="*/ 6576210 w 6577804"/>
              <a:gd name="connsiteY2" fmla="*/ 747988 h 956728"/>
              <a:gd name="connsiteX3" fmla="*/ 6541417 w 6577804"/>
              <a:gd name="connsiteY3" fmla="*/ 713197 h 956728"/>
              <a:gd name="connsiteX4" fmla="*/ 6489228 w 6577804"/>
              <a:gd name="connsiteY4" fmla="*/ 747988 h 956728"/>
              <a:gd name="connsiteX5" fmla="*/ 6454435 w 6577804"/>
              <a:gd name="connsiteY5" fmla="*/ 782778 h 956728"/>
              <a:gd name="connsiteX6" fmla="*/ 6297867 w 6577804"/>
              <a:gd name="connsiteY6" fmla="*/ 800173 h 956728"/>
              <a:gd name="connsiteX7" fmla="*/ 6158696 w 6577804"/>
              <a:gd name="connsiteY7" fmla="*/ 834963 h 956728"/>
              <a:gd name="connsiteX8" fmla="*/ 6071713 w 6577804"/>
              <a:gd name="connsiteY8" fmla="*/ 852358 h 956728"/>
              <a:gd name="connsiteX9" fmla="*/ 5706388 w 6577804"/>
              <a:gd name="connsiteY9" fmla="*/ 887148 h 956728"/>
              <a:gd name="connsiteX10" fmla="*/ 5323667 w 6577804"/>
              <a:gd name="connsiteY10" fmla="*/ 887148 h 956728"/>
              <a:gd name="connsiteX11" fmla="*/ 4993135 w 6577804"/>
              <a:gd name="connsiteY11" fmla="*/ 904543 h 956728"/>
              <a:gd name="connsiteX12" fmla="*/ 4662602 w 6577804"/>
              <a:gd name="connsiteY12" fmla="*/ 939333 h 956728"/>
              <a:gd name="connsiteX13" fmla="*/ 4436449 w 6577804"/>
              <a:gd name="connsiteY13" fmla="*/ 956728 h 956728"/>
              <a:gd name="connsiteX14" fmla="*/ 2957752 w 6577804"/>
              <a:gd name="connsiteY14" fmla="*/ 921938 h 956728"/>
              <a:gd name="connsiteX15" fmla="*/ 2366273 w 6577804"/>
              <a:gd name="connsiteY15" fmla="*/ 887148 h 956728"/>
              <a:gd name="connsiteX16" fmla="*/ 2157516 w 6577804"/>
              <a:gd name="connsiteY16" fmla="*/ 869753 h 956728"/>
              <a:gd name="connsiteX17" fmla="*/ 1913966 w 6577804"/>
              <a:gd name="connsiteY17" fmla="*/ 852358 h 956728"/>
              <a:gd name="connsiteX18" fmla="*/ 1774795 w 6577804"/>
              <a:gd name="connsiteY18" fmla="*/ 834963 h 956728"/>
              <a:gd name="connsiteX19" fmla="*/ 1531244 w 6577804"/>
              <a:gd name="connsiteY19" fmla="*/ 817568 h 956728"/>
              <a:gd name="connsiteX20" fmla="*/ 1218109 w 6577804"/>
              <a:gd name="connsiteY20" fmla="*/ 782778 h 956728"/>
              <a:gd name="connsiteX21" fmla="*/ 1113730 w 6577804"/>
              <a:gd name="connsiteY21" fmla="*/ 765383 h 956728"/>
              <a:gd name="connsiteX22" fmla="*/ 678819 w 6577804"/>
              <a:gd name="connsiteY22" fmla="*/ 730592 h 956728"/>
              <a:gd name="connsiteX23" fmla="*/ 452666 w 6577804"/>
              <a:gd name="connsiteY23" fmla="*/ 713197 h 956728"/>
              <a:gd name="connsiteX24" fmla="*/ 313494 w 6577804"/>
              <a:gd name="connsiteY24" fmla="*/ 695802 h 956728"/>
              <a:gd name="connsiteX25" fmla="*/ 226512 w 6577804"/>
              <a:gd name="connsiteY25" fmla="*/ 678407 h 956728"/>
              <a:gd name="connsiteX26" fmla="*/ 122133 w 6577804"/>
              <a:gd name="connsiteY26" fmla="*/ 661012 h 956728"/>
              <a:gd name="connsiteX27" fmla="*/ 87341 w 6577804"/>
              <a:gd name="connsiteY27" fmla="*/ 608827 h 956728"/>
              <a:gd name="connsiteX28" fmla="*/ 69944 w 6577804"/>
              <a:gd name="connsiteY28" fmla="*/ 452272 h 956728"/>
              <a:gd name="connsiteX29" fmla="*/ 104737 w 6577804"/>
              <a:gd name="connsiteY29" fmla="*/ 156556 h 956728"/>
              <a:gd name="connsiteX30" fmla="*/ 87341 w 6577804"/>
              <a:gd name="connsiteY30" fmla="*/ 34790 h 956728"/>
              <a:gd name="connsiteX31" fmla="*/ 52548 w 6577804"/>
              <a:gd name="connsiteY31" fmla="*/ 86975 h 956728"/>
              <a:gd name="connsiteX32" fmla="*/ 35151 w 6577804"/>
              <a:gd name="connsiteY32" fmla="*/ 156556 h 956728"/>
              <a:gd name="connsiteX33" fmla="*/ 358 w 6577804"/>
              <a:gd name="connsiteY33" fmla="*/ 104371 h 956728"/>
              <a:gd name="connsiteX34" fmla="*/ 52548 w 6577804"/>
              <a:gd name="connsiteY34" fmla="*/ 0 h 956728"/>
              <a:gd name="connsiteX35" fmla="*/ 243908 w 6577804"/>
              <a:gd name="connsiteY35" fmla="*/ 34790 h 956728"/>
              <a:gd name="connsiteX36" fmla="*/ 296098 w 6577804"/>
              <a:gd name="connsiteY36" fmla="*/ 52185 h 956728"/>
              <a:gd name="connsiteX37" fmla="*/ 365683 w 6577804"/>
              <a:gd name="connsiteY37" fmla="*/ 104371 h 9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77804" h="956728">
                <a:moveTo>
                  <a:pt x="6489228" y="678407"/>
                </a:moveTo>
                <a:cubicBezTo>
                  <a:pt x="6495027" y="707399"/>
                  <a:pt x="6483536" y="746914"/>
                  <a:pt x="6506624" y="765383"/>
                </a:cubicBezTo>
                <a:cubicBezTo>
                  <a:pt x="6525294" y="780318"/>
                  <a:pt x="6562947" y="767881"/>
                  <a:pt x="6576210" y="747988"/>
                </a:cubicBezTo>
                <a:cubicBezTo>
                  <a:pt x="6585308" y="734342"/>
                  <a:pt x="6553015" y="724794"/>
                  <a:pt x="6541417" y="713197"/>
                </a:cubicBezTo>
                <a:cubicBezTo>
                  <a:pt x="6524021" y="724794"/>
                  <a:pt x="6496993" y="728576"/>
                  <a:pt x="6489228" y="747988"/>
                </a:cubicBezTo>
                <a:cubicBezTo>
                  <a:pt x="6467397" y="802562"/>
                  <a:pt x="6569048" y="820979"/>
                  <a:pt x="6454435" y="782778"/>
                </a:cubicBezTo>
                <a:cubicBezTo>
                  <a:pt x="6402246" y="788576"/>
                  <a:pt x="6349579" y="791048"/>
                  <a:pt x="6297867" y="800173"/>
                </a:cubicBezTo>
                <a:cubicBezTo>
                  <a:pt x="6250777" y="808482"/>
                  <a:pt x="6205585" y="825586"/>
                  <a:pt x="6158696" y="834963"/>
                </a:cubicBezTo>
                <a:cubicBezTo>
                  <a:pt x="6129702" y="840761"/>
                  <a:pt x="6100879" y="847497"/>
                  <a:pt x="6071713" y="852358"/>
                </a:cubicBezTo>
                <a:cubicBezTo>
                  <a:pt x="5919951" y="877649"/>
                  <a:pt x="5890428" y="874003"/>
                  <a:pt x="5706388" y="887148"/>
                </a:cubicBezTo>
                <a:cubicBezTo>
                  <a:pt x="5518257" y="934177"/>
                  <a:pt x="5735565" y="887148"/>
                  <a:pt x="5323667" y="887148"/>
                </a:cubicBezTo>
                <a:cubicBezTo>
                  <a:pt x="5213337" y="887148"/>
                  <a:pt x="5103312" y="898745"/>
                  <a:pt x="4993135" y="904543"/>
                </a:cubicBezTo>
                <a:lnTo>
                  <a:pt x="4662602" y="939333"/>
                </a:lnTo>
                <a:cubicBezTo>
                  <a:pt x="4587279" y="945882"/>
                  <a:pt x="4511833" y="950930"/>
                  <a:pt x="4436449" y="956728"/>
                </a:cubicBezTo>
                <a:cubicBezTo>
                  <a:pt x="3943550" y="945131"/>
                  <a:pt x="3449937" y="950888"/>
                  <a:pt x="2957752" y="921938"/>
                </a:cubicBezTo>
                <a:cubicBezTo>
                  <a:pt x="2760592" y="910341"/>
                  <a:pt x="2563091" y="903548"/>
                  <a:pt x="2366273" y="887148"/>
                </a:cubicBezTo>
                <a:lnTo>
                  <a:pt x="2157516" y="869753"/>
                </a:lnTo>
                <a:lnTo>
                  <a:pt x="1913966" y="852358"/>
                </a:lnTo>
                <a:cubicBezTo>
                  <a:pt x="1867407" y="848126"/>
                  <a:pt x="1821354" y="839195"/>
                  <a:pt x="1774795" y="834963"/>
                </a:cubicBezTo>
                <a:cubicBezTo>
                  <a:pt x="1693739" y="827595"/>
                  <a:pt x="1612353" y="824327"/>
                  <a:pt x="1531244" y="817568"/>
                </a:cubicBezTo>
                <a:cubicBezTo>
                  <a:pt x="1446165" y="810479"/>
                  <a:pt x="1306483" y="795402"/>
                  <a:pt x="1218109" y="782778"/>
                </a:cubicBezTo>
                <a:cubicBezTo>
                  <a:pt x="1183191" y="777790"/>
                  <a:pt x="1148839" y="768780"/>
                  <a:pt x="1113730" y="765383"/>
                </a:cubicBezTo>
                <a:cubicBezTo>
                  <a:pt x="968973" y="751375"/>
                  <a:pt x="823801" y="742037"/>
                  <a:pt x="678819" y="730592"/>
                </a:cubicBezTo>
                <a:cubicBezTo>
                  <a:pt x="603446" y="724642"/>
                  <a:pt x="527689" y="722574"/>
                  <a:pt x="452666" y="713197"/>
                </a:cubicBezTo>
                <a:cubicBezTo>
                  <a:pt x="406275" y="707399"/>
                  <a:pt x="359702" y="702910"/>
                  <a:pt x="313494" y="695802"/>
                </a:cubicBezTo>
                <a:cubicBezTo>
                  <a:pt x="284270" y="691306"/>
                  <a:pt x="255603" y="683696"/>
                  <a:pt x="226512" y="678407"/>
                </a:cubicBezTo>
                <a:cubicBezTo>
                  <a:pt x="191808" y="672098"/>
                  <a:pt x="156926" y="666810"/>
                  <a:pt x="122133" y="661012"/>
                </a:cubicBezTo>
                <a:cubicBezTo>
                  <a:pt x="110536" y="643617"/>
                  <a:pt x="92412" y="629109"/>
                  <a:pt x="87341" y="608827"/>
                </a:cubicBezTo>
                <a:cubicBezTo>
                  <a:pt x="74605" y="557889"/>
                  <a:pt x="69944" y="504778"/>
                  <a:pt x="69944" y="452272"/>
                </a:cubicBezTo>
                <a:cubicBezTo>
                  <a:pt x="69944" y="313324"/>
                  <a:pt x="82054" y="269966"/>
                  <a:pt x="104737" y="156556"/>
                </a:cubicBezTo>
                <a:cubicBezTo>
                  <a:pt x="98938" y="115967"/>
                  <a:pt x="111942" y="67590"/>
                  <a:pt x="87341" y="34790"/>
                </a:cubicBezTo>
                <a:cubicBezTo>
                  <a:pt x="74796" y="18065"/>
                  <a:pt x="60784" y="67759"/>
                  <a:pt x="52548" y="86975"/>
                </a:cubicBezTo>
                <a:cubicBezTo>
                  <a:pt x="43130" y="108949"/>
                  <a:pt x="40950" y="133362"/>
                  <a:pt x="35151" y="156556"/>
                </a:cubicBezTo>
                <a:cubicBezTo>
                  <a:pt x="23553" y="139161"/>
                  <a:pt x="3795" y="124993"/>
                  <a:pt x="358" y="104371"/>
                </a:cubicBezTo>
                <a:cubicBezTo>
                  <a:pt x="-4444" y="75563"/>
                  <a:pt x="40432" y="18172"/>
                  <a:pt x="52548" y="0"/>
                </a:cubicBezTo>
                <a:cubicBezTo>
                  <a:pt x="99078" y="7754"/>
                  <a:pt x="195280" y="22634"/>
                  <a:pt x="243908" y="34790"/>
                </a:cubicBezTo>
                <a:cubicBezTo>
                  <a:pt x="261698" y="39237"/>
                  <a:pt x="278701" y="46387"/>
                  <a:pt x="296098" y="52185"/>
                </a:cubicBezTo>
                <a:cubicBezTo>
                  <a:pt x="337324" y="114020"/>
                  <a:pt x="309984" y="104371"/>
                  <a:pt x="365683" y="104371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5" name="Freeform 24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413817" y="5998613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Box 16"/>
          <p:cNvSpPr txBox="1">
            <a:spLocks noChangeArrowheads="1"/>
          </p:cNvSpPr>
          <p:nvPr/>
        </p:nvSpPr>
        <p:spPr bwMode="auto">
          <a:xfrm>
            <a:off x="145221" y="5114376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err="1" smtClean="0">
                <a:latin typeface="Courier" charset="0"/>
                <a:cs typeface="Courier" charset="0"/>
              </a:rPr>
              <a:t>cp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8" name="Freeform 27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852425" y="4940195"/>
            <a:ext cx="1485029" cy="1374210"/>
          </a:xfrm>
          <a:custGeom>
            <a:avLst/>
            <a:gdLst>
              <a:gd name="connsiteX0" fmla="*/ 0 w 1485029"/>
              <a:gd name="connsiteY0" fmla="*/ 1374210 h 1374210"/>
              <a:gd name="connsiteX1" fmla="*/ 278343 w 1485029"/>
              <a:gd name="connsiteY1" fmla="*/ 1304629 h 1374210"/>
              <a:gd name="connsiteX2" fmla="*/ 417515 w 1485029"/>
              <a:gd name="connsiteY2" fmla="*/ 1269839 h 1374210"/>
              <a:gd name="connsiteX3" fmla="*/ 504497 w 1485029"/>
              <a:gd name="connsiteY3" fmla="*/ 1252444 h 1374210"/>
              <a:gd name="connsiteX4" fmla="*/ 643668 w 1485029"/>
              <a:gd name="connsiteY4" fmla="*/ 1217654 h 1374210"/>
              <a:gd name="connsiteX5" fmla="*/ 765443 w 1485029"/>
              <a:gd name="connsiteY5" fmla="*/ 1182864 h 1374210"/>
              <a:gd name="connsiteX6" fmla="*/ 817633 w 1485029"/>
              <a:gd name="connsiteY6" fmla="*/ 1148074 h 1374210"/>
              <a:gd name="connsiteX7" fmla="*/ 956804 w 1485029"/>
              <a:gd name="connsiteY7" fmla="*/ 991518 h 1374210"/>
              <a:gd name="connsiteX8" fmla="*/ 1008993 w 1485029"/>
              <a:gd name="connsiteY8" fmla="*/ 834963 h 1374210"/>
              <a:gd name="connsiteX9" fmla="*/ 1026390 w 1485029"/>
              <a:gd name="connsiteY9" fmla="*/ 782778 h 1374210"/>
              <a:gd name="connsiteX10" fmla="*/ 1043786 w 1485029"/>
              <a:gd name="connsiteY10" fmla="*/ 730593 h 1374210"/>
              <a:gd name="connsiteX11" fmla="*/ 1061183 w 1485029"/>
              <a:gd name="connsiteY11" fmla="*/ 86976 h 1374210"/>
              <a:gd name="connsiteX12" fmla="*/ 991597 w 1485029"/>
              <a:gd name="connsiteY12" fmla="*/ 243531 h 1374210"/>
              <a:gd name="connsiteX13" fmla="*/ 1043786 w 1485029"/>
              <a:gd name="connsiteY13" fmla="*/ 52185 h 1374210"/>
              <a:gd name="connsiteX14" fmla="*/ 1095975 w 1485029"/>
              <a:gd name="connsiteY14" fmla="*/ 0 h 1374210"/>
              <a:gd name="connsiteX15" fmla="*/ 1182958 w 1485029"/>
              <a:gd name="connsiteY15" fmla="*/ 17395 h 1374210"/>
              <a:gd name="connsiteX16" fmla="*/ 1217751 w 1485029"/>
              <a:gd name="connsiteY16" fmla="*/ 69581 h 1374210"/>
              <a:gd name="connsiteX17" fmla="*/ 1269940 w 1485029"/>
              <a:gd name="connsiteY17" fmla="*/ 104371 h 1374210"/>
              <a:gd name="connsiteX18" fmla="*/ 1322129 w 1485029"/>
              <a:gd name="connsiteY18" fmla="*/ 156556 h 1374210"/>
              <a:gd name="connsiteX19" fmla="*/ 1374318 w 1485029"/>
              <a:gd name="connsiteY19" fmla="*/ 191346 h 1374210"/>
              <a:gd name="connsiteX20" fmla="*/ 1478697 w 1485029"/>
              <a:gd name="connsiteY20" fmla="*/ 226136 h 1374210"/>
              <a:gd name="connsiteX21" fmla="*/ 1443904 w 1485029"/>
              <a:gd name="connsiteY21" fmla="*/ 243531 h 13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85029" h="1374210">
                <a:moveTo>
                  <a:pt x="0" y="1374210"/>
                </a:moveTo>
                <a:cubicBezTo>
                  <a:pt x="150431" y="1283957"/>
                  <a:pt x="37158" y="1334775"/>
                  <a:pt x="278343" y="1304629"/>
                </a:cubicBezTo>
                <a:cubicBezTo>
                  <a:pt x="406580" y="1288601"/>
                  <a:pt x="322840" y="1293506"/>
                  <a:pt x="417515" y="1269839"/>
                </a:cubicBezTo>
                <a:cubicBezTo>
                  <a:pt x="446200" y="1262668"/>
                  <a:pt x="475686" y="1259092"/>
                  <a:pt x="504497" y="1252444"/>
                </a:cubicBezTo>
                <a:cubicBezTo>
                  <a:pt x="551090" y="1241693"/>
                  <a:pt x="597278" y="1229251"/>
                  <a:pt x="643668" y="1217654"/>
                </a:cubicBezTo>
                <a:cubicBezTo>
                  <a:pt x="665964" y="1212080"/>
                  <a:pt x="740485" y="1195342"/>
                  <a:pt x="765443" y="1182864"/>
                </a:cubicBezTo>
                <a:cubicBezTo>
                  <a:pt x="784144" y="1173514"/>
                  <a:pt x="802006" y="1161964"/>
                  <a:pt x="817633" y="1148074"/>
                </a:cubicBezTo>
                <a:cubicBezTo>
                  <a:pt x="915129" y="1061418"/>
                  <a:pt x="903924" y="1070833"/>
                  <a:pt x="956804" y="991518"/>
                </a:cubicBezTo>
                <a:lnTo>
                  <a:pt x="1008993" y="834963"/>
                </a:lnTo>
                <a:lnTo>
                  <a:pt x="1026390" y="782778"/>
                </a:lnTo>
                <a:lnTo>
                  <a:pt x="1043786" y="730593"/>
                </a:lnTo>
                <a:cubicBezTo>
                  <a:pt x="1081796" y="179499"/>
                  <a:pt x="1099486" y="393386"/>
                  <a:pt x="1061183" y="86976"/>
                </a:cubicBezTo>
                <a:cubicBezTo>
                  <a:pt x="1019778" y="211180"/>
                  <a:pt x="1046733" y="160834"/>
                  <a:pt x="991597" y="243531"/>
                </a:cubicBezTo>
                <a:cubicBezTo>
                  <a:pt x="998391" y="209561"/>
                  <a:pt x="1021714" y="74255"/>
                  <a:pt x="1043786" y="52185"/>
                </a:cubicBezTo>
                <a:lnTo>
                  <a:pt x="1095975" y="0"/>
                </a:lnTo>
                <a:cubicBezTo>
                  <a:pt x="1124969" y="5798"/>
                  <a:pt x="1157285" y="2726"/>
                  <a:pt x="1182958" y="17395"/>
                </a:cubicBezTo>
                <a:cubicBezTo>
                  <a:pt x="1201111" y="27767"/>
                  <a:pt x="1202967" y="54798"/>
                  <a:pt x="1217751" y="69581"/>
                </a:cubicBezTo>
                <a:cubicBezTo>
                  <a:pt x="1232535" y="84364"/>
                  <a:pt x="1253878" y="90987"/>
                  <a:pt x="1269940" y="104371"/>
                </a:cubicBezTo>
                <a:cubicBezTo>
                  <a:pt x="1288840" y="120120"/>
                  <a:pt x="1303229" y="140807"/>
                  <a:pt x="1322129" y="156556"/>
                </a:cubicBezTo>
                <a:cubicBezTo>
                  <a:pt x="1338191" y="169940"/>
                  <a:pt x="1355212" y="182855"/>
                  <a:pt x="1374318" y="191346"/>
                </a:cubicBezTo>
                <a:cubicBezTo>
                  <a:pt x="1407832" y="206240"/>
                  <a:pt x="1511500" y="209736"/>
                  <a:pt x="1478697" y="226136"/>
                </a:cubicBezTo>
                <a:lnTo>
                  <a:pt x="1443904" y="243531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73465" y="5816391"/>
            <a:ext cx="203162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Courier"/>
                <a:cs typeface="Courier"/>
              </a:rPr>
              <a:t>t</a:t>
            </a:r>
            <a:r>
              <a:rPr kumimoji="1" lang="en-US" altLang="zh-CN" sz="2400" dirty="0" smtClean="0">
                <a:latin typeface="Courier"/>
                <a:cs typeface="Courier"/>
              </a:rPr>
              <a:t>ail = </a:t>
            </a:r>
            <a:r>
              <a:rPr kumimoji="1" lang="en-US" altLang="zh-CN" sz="2400" dirty="0" err="1" smtClean="0">
                <a:latin typeface="Courier"/>
                <a:cs typeface="Courier"/>
              </a:rPr>
              <a:t>cp</a:t>
            </a:r>
            <a:r>
              <a:rPr kumimoji="1" lang="en-US" altLang="zh-CN" sz="2400" dirty="0" smtClean="0">
                <a:latin typeface="Courier"/>
                <a:cs typeface="Courier"/>
              </a:rPr>
              <a:t>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083933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60942" y="5549022"/>
            <a:ext cx="6577804" cy="956728"/>
          </a:xfrm>
          <a:custGeom>
            <a:avLst/>
            <a:gdLst>
              <a:gd name="connsiteX0" fmla="*/ 6489228 w 6577804"/>
              <a:gd name="connsiteY0" fmla="*/ 678407 h 956728"/>
              <a:gd name="connsiteX1" fmla="*/ 6506624 w 6577804"/>
              <a:gd name="connsiteY1" fmla="*/ 765383 h 956728"/>
              <a:gd name="connsiteX2" fmla="*/ 6576210 w 6577804"/>
              <a:gd name="connsiteY2" fmla="*/ 747988 h 956728"/>
              <a:gd name="connsiteX3" fmla="*/ 6541417 w 6577804"/>
              <a:gd name="connsiteY3" fmla="*/ 713197 h 956728"/>
              <a:gd name="connsiteX4" fmla="*/ 6489228 w 6577804"/>
              <a:gd name="connsiteY4" fmla="*/ 747988 h 956728"/>
              <a:gd name="connsiteX5" fmla="*/ 6454435 w 6577804"/>
              <a:gd name="connsiteY5" fmla="*/ 782778 h 956728"/>
              <a:gd name="connsiteX6" fmla="*/ 6297867 w 6577804"/>
              <a:gd name="connsiteY6" fmla="*/ 800173 h 956728"/>
              <a:gd name="connsiteX7" fmla="*/ 6158696 w 6577804"/>
              <a:gd name="connsiteY7" fmla="*/ 834963 h 956728"/>
              <a:gd name="connsiteX8" fmla="*/ 6071713 w 6577804"/>
              <a:gd name="connsiteY8" fmla="*/ 852358 h 956728"/>
              <a:gd name="connsiteX9" fmla="*/ 5706388 w 6577804"/>
              <a:gd name="connsiteY9" fmla="*/ 887148 h 956728"/>
              <a:gd name="connsiteX10" fmla="*/ 5323667 w 6577804"/>
              <a:gd name="connsiteY10" fmla="*/ 887148 h 956728"/>
              <a:gd name="connsiteX11" fmla="*/ 4993135 w 6577804"/>
              <a:gd name="connsiteY11" fmla="*/ 904543 h 956728"/>
              <a:gd name="connsiteX12" fmla="*/ 4662602 w 6577804"/>
              <a:gd name="connsiteY12" fmla="*/ 939333 h 956728"/>
              <a:gd name="connsiteX13" fmla="*/ 4436449 w 6577804"/>
              <a:gd name="connsiteY13" fmla="*/ 956728 h 956728"/>
              <a:gd name="connsiteX14" fmla="*/ 2957752 w 6577804"/>
              <a:gd name="connsiteY14" fmla="*/ 921938 h 956728"/>
              <a:gd name="connsiteX15" fmla="*/ 2366273 w 6577804"/>
              <a:gd name="connsiteY15" fmla="*/ 887148 h 956728"/>
              <a:gd name="connsiteX16" fmla="*/ 2157516 w 6577804"/>
              <a:gd name="connsiteY16" fmla="*/ 869753 h 956728"/>
              <a:gd name="connsiteX17" fmla="*/ 1913966 w 6577804"/>
              <a:gd name="connsiteY17" fmla="*/ 852358 h 956728"/>
              <a:gd name="connsiteX18" fmla="*/ 1774795 w 6577804"/>
              <a:gd name="connsiteY18" fmla="*/ 834963 h 956728"/>
              <a:gd name="connsiteX19" fmla="*/ 1531244 w 6577804"/>
              <a:gd name="connsiteY19" fmla="*/ 817568 h 956728"/>
              <a:gd name="connsiteX20" fmla="*/ 1218109 w 6577804"/>
              <a:gd name="connsiteY20" fmla="*/ 782778 h 956728"/>
              <a:gd name="connsiteX21" fmla="*/ 1113730 w 6577804"/>
              <a:gd name="connsiteY21" fmla="*/ 765383 h 956728"/>
              <a:gd name="connsiteX22" fmla="*/ 678819 w 6577804"/>
              <a:gd name="connsiteY22" fmla="*/ 730592 h 956728"/>
              <a:gd name="connsiteX23" fmla="*/ 452666 w 6577804"/>
              <a:gd name="connsiteY23" fmla="*/ 713197 h 956728"/>
              <a:gd name="connsiteX24" fmla="*/ 313494 w 6577804"/>
              <a:gd name="connsiteY24" fmla="*/ 695802 h 956728"/>
              <a:gd name="connsiteX25" fmla="*/ 226512 w 6577804"/>
              <a:gd name="connsiteY25" fmla="*/ 678407 h 956728"/>
              <a:gd name="connsiteX26" fmla="*/ 122133 w 6577804"/>
              <a:gd name="connsiteY26" fmla="*/ 661012 h 956728"/>
              <a:gd name="connsiteX27" fmla="*/ 87341 w 6577804"/>
              <a:gd name="connsiteY27" fmla="*/ 608827 h 956728"/>
              <a:gd name="connsiteX28" fmla="*/ 69944 w 6577804"/>
              <a:gd name="connsiteY28" fmla="*/ 452272 h 956728"/>
              <a:gd name="connsiteX29" fmla="*/ 104737 w 6577804"/>
              <a:gd name="connsiteY29" fmla="*/ 156556 h 956728"/>
              <a:gd name="connsiteX30" fmla="*/ 87341 w 6577804"/>
              <a:gd name="connsiteY30" fmla="*/ 34790 h 956728"/>
              <a:gd name="connsiteX31" fmla="*/ 52548 w 6577804"/>
              <a:gd name="connsiteY31" fmla="*/ 86975 h 956728"/>
              <a:gd name="connsiteX32" fmla="*/ 35151 w 6577804"/>
              <a:gd name="connsiteY32" fmla="*/ 156556 h 956728"/>
              <a:gd name="connsiteX33" fmla="*/ 358 w 6577804"/>
              <a:gd name="connsiteY33" fmla="*/ 104371 h 956728"/>
              <a:gd name="connsiteX34" fmla="*/ 52548 w 6577804"/>
              <a:gd name="connsiteY34" fmla="*/ 0 h 956728"/>
              <a:gd name="connsiteX35" fmla="*/ 243908 w 6577804"/>
              <a:gd name="connsiteY35" fmla="*/ 34790 h 956728"/>
              <a:gd name="connsiteX36" fmla="*/ 296098 w 6577804"/>
              <a:gd name="connsiteY36" fmla="*/ 52185 h 956728"/>
              <a:gd name="connsiteX37" fmla="*/ 365683 w 6577804"/>
              <a:gd name="connsiteY37" fmla="*/ 104371 h 9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77804" h="956728">
                <a:moveTo>
                  <a:pt x="6489228" y="678407"/>
                </a:moveTo>
                <a:cubicBezTo>
                  <a:pt x="6495027" y="707399"/>
                  <a:pt x="6483536" y="746914"/>
                  <a:pt x="6506624" y="765383"/>
                </a:cubicBezTo>
                <a:cubicBezTo>
                  <a:pt x="6525294" y="780318"/>
                  <a:pt x="6562947" y="767881"/>
                  <a:pt x="6576210" y="747988"/>
                </a:cubicBezTo>
                <a:cubicBezTo>
                  <a:pt x="6585308" y="734342"/>
                  <a:pt x="6553015" y="724794"/>
                  <a:pt x="6541417" y="713197"/>
                </a:cubicBezTo>
                <a:cubicBezTo>
                  <a:pt x="6524021" y="724794"/>
                  <a:pt x="6496993" y="728576"/>
                  <a:pt x="6489228" y="747988"/>
                </a:cubicBezTo>
                <a:cubicBezTo>
                  <a:pt x="6467397" y="802562"/>
                  <a:pt x="6569048" y="820979"/>
                  <a:pt x="6454435" y="782778"/>
                </a:cubicBezTo>
                <a:cubicBezTo>
                  <a:pt x="6402246" y="788576"/>
                  <a:pt x="6349579" y="791048"/>
                  <a:pt x="6297867" y="800173"/>
                </a:cubicBezTo>
                <a:cubicBezTo>
                  <a:pt x="6250777" y="808482"/>
                  <a:pt x="6205585" y="825586"/>
                  <a:pt x="6158696" y="834963"/>
                </a:cubicBezTo>
                <a:cubicBezTo>
                  <a:pt x="6129702" y="840761"/>
                  <a:pt x="6100879" y="847497"/>
                  <a:pt x="6071713" y="852358"/>
                </a:cubicBezTo>
                <a:cubicBezTo>
                  <a:pt x="5919951" y="877649"/>
                  <a:pt x="5890428" y="874003"/>
                  <a:pt x="5706388" y="887148"/>
                </a:cubicBezTo>
                <a:cubicBezTo>
                  <a:pt x="5518257" y="934177"/>
                  <a:pt x="5735565" y="887148"/>
                  <a:pt x="5323667" y="887148"/>
                </a:cubicBezTo>
                <a:cubicBezTo>
                  <a:pt x="5213337" y="887148"/>
                  <a:pt x="5103312" y="898745"/>
                  <a:pt x="4993135" y="904543"/>
                </a:cubicBezTo>
                <a:lnTo>
                  <a:pt x="4662602" y="939333"/>
                </a:lnTo>
                <a:cubicBezTo>
                  <a:pt x="4587279" y="945882"/>
                  <a:pt x="4511833" y="950930"/>
                  <a:pt x="4436449" y="956728"/>
                </a:cubicBezTo>
                <a:cubicBezTo>
                  <a:pt x="3943550" y="945131"/>
                  <a:pt x="3449937" y="950888"/>
                  <a:pt x="2957752" y="921938"/>
                </a:cubicBezTo>
                <a:cubicBezTo>
                  <a:pt x="2760592" y="910341"/>
                  <a:pt x="2563091" y="903548"/>
                  <a:pt x="2366273" y="887148"/>
                </a:cubicBezTo>
                <a:lnTo>
                  <a:pt x="2157516" y="869753"/>
                </a:lnTo>
                <a:lnTo>
                  <a:pt x="1913966" y="852358"/>
                </a:lnTo>
                <a:cubicBezTo>
                  <a:pt x="1867407" y="848126"/>
                  <a:pt x="1821354" y="839195"/>
                  <a:pt x="1774795" y="834963"/>
                </a:cubicBezTo>
                <a:cubicBezTo>
                  <a:pt x="1693739" y="827595"/>
                  <a:pt x="1612353" y="824327"/>
                  <a:pt x="1531244" y="817568"/>
                </a:cubicBezTo>
                <a:cubicBezTo>
                  <a:pt x="1446165" y="810479"/>
                  <a:pt x="1306483" y="795402"/>
                  <a:pt x="1218109" y="782778"/>
                </a:cubicBezTo>
                <a:cubicBezTo>
                  <a:pt x="1183191" y="777790"/>
                  <a:pt x="1148839" y="768780"/>
                  <a:pt x="1113730" y="765383"/>
                </a:cubicBezTo>
                <a:cubicBezTo>
                  <a:pt x="968973" y="751375"/>
                  <a:pt x="823801" y="742037"/>
                  <a:pt x="678819" y="730592"/>
                </a:cubicBezTo>
                <a:cubicBezTo>
                  <a:pt x="603446" y="724642"/>
                  <a:pt x="527689" y="722574"/>
                  <a:pt x="452666" y="713197"/>
                </a:cubicBezTo>
                <a:cubicBezTo>
                  <a:pt x="406275" y="707399"/>
                  <a:pt x="359702" y="702910"/>
                  <a:pt x="313494" y="695802"/>
                </a:cubicBezTo>
                <a:cubicBezTo>
                  <a:pt x="284270" y="691306"/>
                  <a:pt x="255603" y="683696"/>
                  <a:pt x="226512" y="678407"/>
                </a:cubicBezTo>
                <a:cubicBezTo>
                  <a:pt x="191808" y="672098"/>
                  <a:pt x="156926" y="666810"/>
                  <a:pt x="122133" y="661012"/>
                </a:cubicBezTo>
                <a:cubicBezTo>
                  <a:pt x="110536" y="643617"/>
                  <a:pt x="92412" y="629109"/>
                  <a:pt x="87341" y="608827"/>
                </a:cubicBezTo>
                <a:cubicBezTo>
                  <a:pt x="74605" y="557889"/>
                  <a:pt x="69944" y="504778"/>
                  <a:pt x="69944" y="452272"/>
                </a:cubicBezTo>
                <a:cubicBezTo>
                  <a:pt x="69944" y="313324"/>
                  <a:pt x="82054" y="269966"/>
                  <a:pt x="104737" y="156556"/>
                </a:cubicBezTo>
                <a:cubicBezTo>
                  <a:pt x="98938" y="115967"/>
                  <a:pt x="111942" y="67590"/>
                  <a:pt x="87341" y="34790"/>
                </a:cubicBezTo>
                <a:cubicBezTo>
                  <a:pt x="74796" y="18065"/>
                  <a:pt x="60784" y="67759"/>
                  <a:pt x="52548" y="86975"/>
                </a:cubicBezTo>
                <a:cubicBezTo>
                  <a:pt x="43130" y="108949"/>
                  <a:pt x="40950" y="133362"/>
                  <a:pt x="35151" y="156556"/>
                </a:cubicBezTo>
                <a:cubicBezTo>
                  <a:pt x="23553" y="139161"/>
                  <a:pt x="3795" y="124993"/>
                  <a:pt x="358" y="104371"/>
                </a:cubicBezTo>
                <a:cubicBezTo>
                  <a:pt x="-4444" y="75563"/>
                  <a:pt x="40432" y="18172"/>
                  <a:pt x="52548" y="0"/>
                </a:cubicBezTo>
                <a:cubicBezTo>
                  <a:pt x="99078" y="7754"/>
                  <a:pt x="195280" y="22634"/>
                  <a:pt x="243908" y="34790"/>
                </a:cubicBezTo>
                <a:cubicBezTo>
                  <a:pt x="261698" y="39237"/>
                  <a:pt x="278701" y="46387"/>
                  <a:pt x="296098" y="52185"/>
                </a:cubicBezTo>
                <a:cubicBezTo>
                  <a:pt x="337324" y="114020"/>
                  <a:pt x="309984" y="104371"/>
                  <a:pt x="365683" y="104371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5" name="Freeform 24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27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39639" y="5816391"/>
            <a:ext cx="136689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i="1" dirty="0" smtClean="0">
                <a:latin typeface="Courier"/>
                <a:cs typeface="Courier"/>
              </a:rPr>
              <a:t>return</a:t>
            </a:r>
            <a:endParaRPr kumimoji="1" lang="zh-CN" altLang="en-US" sz="2400" i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6384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60942" y="5549022"/>
            <a:ext cx="6577804" cy="956728"/>
          </a:xfrm>
          <a:custGeom>
            <a:avLst/>
            <a:gdLst>
              <a:gd name="connsiteX0" fmla="*/ 6489228 w 6577804"/>
              <a:gd name="connsiteY0" fmla="*/ 678407 h 956728"/>
              <a:gd name="connsiteX1" fmla="*/ 6506624 w 6577804"/>
              <a:gd name="connsiteY1" fmla="*/ 765383 h 956728"/>
              <a:gd name="connsiteX2" fmla="*/ 6576210 w 6577804"/>
              <a:gd name="connsiteY2" fmla="*/ 747988 h 956728"/>
              <a:gd name="connsiteX3" fmla="*/ 6541417 w 6577804"/>
              <a:gd name="connsiteY3" fmla="*/ 713197 h 956728"/>
              <a:gd name="connsiteX4" fmla="*/ 6489228 w 6577804"/>
              <a:gd name="connsiteY4" fmla="*/ 747988 h 956728"/>
              <a:gd name="connsiteX5" fmla="*/ 6454435 w 6577804"/>
              <a:gd name="connsiteY5" fmla="*/ 782778 h 956728"/>
              <a:gd name="connsiteX6" fmla="*/ 6297867 w 6577804"/>
              <a:gd name="connsiteY6" fmla="*/ 800173 h 956728"/>
              <a:gd name="connsiteX7" fmla="*/ 6158696 w 6577804"/>
              <a:gd name="connsiteY7" fmla="*/ 834963 h 956728"/>
              <a:gd name="connsiteX8" fmla="*/ 6071713 w 6577804"/>
              <a:gd name="connsiteY8" fmla="*/ 852358 h 956728"/>
              <a:gd name="connsiteX9" fmla="*/ 5706388 w 6577804"/>
              <a:gd name="connsiteY9" fmla="*/ 887148 h 956728"/>
              <a:gd name="connsiteX10" fmla="*/ 5323667 w 6577804"/>
              <a:gd name="connsiteY10" fmla="*/ 887148 h 956728"/>
              <a:gd name="connsiteX11" fmla="*/ 4993135 w 6577804"/>
              <a:gd name="connsiteY11" fmla="*/ 904543 h 956728"/>
              <a:gd name="connsiteX12" fmla="*/ 4662602 w 6577804"/>
              <a:gd name="connsiteY12" fmla="*/ 939333 h 956728"/>
              <a:gd name="connsiteX13" fmla="*/ 4436449 w 6577804"/>
              <a:gd name="connsiteY13" fmla="*/ 956728 h 956728"/>
              <a:gd name="connsiteX14" fmla="*/ 2957752 w 6577804"/>
              <a:gd name="connsiteY14" fmla="*/ 921938 h 956728"/>
              <a:gd name="connsiteX15" fmla="*/ 2366273 w 6577804"/>
              <a:gd name="connsiteY15" fmla="*/ 887148 h 956728"/>
              <a:gd name="connsiteX16" fmla="*/ 2157516 w 6577804"/>
              <a:gd name="connsiteY16" fmla="*/ 869753 h 956728"/>
              <a:gd name="connsiteX17" fmla="*/ 1913966 w 6577804"/>
              <a:gd name="connsiteY17" fmla="*/ 852358 h 956728"/>
              <a:gd name="connsiteX18" fmla="*/ 1774795 w 6577804"/>
              <a:gd name="connsiteY18" fmla="*/ 834963 h 956728"/>
              <a:gd name="connsiteX19" fmla="*/ 1531244 w 6577804"/>
              <a:gd name="connsiteY19" fmla="*/ 817568 h 956728"/>
              <a:gd name="connsiteX20" fmla="*/ 1218109 w 6577804"/>
              <a:gd name="connsiteY20" fmla="*/ 782778 h 956728"/>
              <a:gd name="connsiteX21" fmla="*/ 1113730 w 6577804"/>
              <a:gd name="connsiteY21" fmla="*/ 765383 h 956728"/>
              <a:gd name="connsiteX22" fmla="*/ 678819 w 6577804"/>
              <a:gd name="connsiteY22" fmla="*/ 730592 h 956728"/>
              <a:gd name="connsiteX23" fmla="*/ 452666 w 6577804"/>
              <a:gd name="connsiteY23" fmla="*/ 713197 h 956728"/>
              <a:gd name="connsiteX24" fmla="*/ 313494 w 6577804"/>
              <a:gd name="connsiteY24" fmla="*/ 695802 h 956728"/>
              <a:gd name="connsiteX25" fmla="*/ 226512 w 6577804"/>
              <a:gd name="connsiteY25" fmla="*/ 678407 h 956728"/>
              <a:gd name="connsiteX26" fmla="*/ 122133 w 6577804"/>
              <a:gd name="connsiteY26" fmla="*/ 661012 h 956728"/>
              <a:gd name="connsiteX27" fmla="*/ 87341 w 6577804"/>
              <a:gd name="connsiteY27" fmla="*/ 608827 h 956728"/>
              <a:gd name="connsiteX28" fmla="*/ 69944 w 6577804"/>
              <a:gd name="connsiteY28" fmla="*/ 452272 h 956728"/>
              <a:gd name="connsiteX29" fmla="*/ 104737 w 6577804"/>
              <a:gd name="connsiteY29" fmla="*/ 156556 h 956728"/>
              <a:gd name="connsiteX30" fmla="*/ 87341 w 6577804"/>
              <a:gd name="connsiteY30" fmla="*/ 34790 h 956728"/>
              <a:gd name="connsiteX31" fmla="*/ 52548 w 6577804"/>
              <a:gd name="connsiteY31" fmla="*/ 86975 h 956728"/>
              <a:gd name="connsiteX32" fmla="*/ 35151 w 6577804"/>
              <a:gd name="connsiteY32" fmla="*/ 156556 h 956728"/>
              <a:gd name="connsiteX33" fmla="*/ 358 w 6577804"/>
              <a:gd name="connsiteY33" fmla="*/ 104371 h 956728"/>
              <a:gd name="connsiteX34" fmla="*/ 52548 w 6577804"/>
              <a:gd name="connsiteY34" fmla="*/ 0 h 956728"/>
              <a:gd name="connsiteX35" fmla="*/ 243908 w 6577804"/>
              <a:gd name="connsiteY35" fmla="*/ 34790 h 956728"/>
              <a:gd name="connsiteX36" fmla="*/ 296098 w 6577804"/>
              <a:gd name="connsiteY36" fmla="*/ 52185 h 956728"/>
              <a:gd name="connsiteX37" fmla="*/ 365683 w 6577804"/>
              <a:gd name="connsiteY37" fmla="*/ 104371 h 9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77804" h="956728">
                <a:moveTo>
                  <a:pt x="6489228" y="678407"/>
                </a:moveTo>
                <a:cubicBezTo>
                  <a:pt x="6495027" y="707399"/>
                  <a:pt x="6483536" y="746914"/>
                  <a:pt x="6506624" y="765383"/>
                </a:cubicBezTo>
                <a:cubicBezTo>
                  <a:pt x="6525294" y="780318"/>
                  <a:pt x="6562947" y="767881"/>
                  <a:pt x="6576210" y="747988"/>
                </a:cubicBezTo>
                <a:cubicBezTo>
                  <a:pt x="6585308" y="734342"/>
                  <a:pt x="6553015" y="724794"/>
                  <a:pt x="6541417" y="713197"/>
                </a:cubicBezTo>
                <a:cubicBezTo>
                  <a:pt x="6524021" y="724794"/>
                  <a:pt x="6496993" y="728576"/>
                  <a:pt x="6489228" y="747988"/>
                </a:cubicBezTo>
                <a:cubicBezTo>
                  <a:pt x="6467397" y="802562"/>
                  <a:pt x="6569048" y="820979"/>
                  <a:pt x="6454435" y="782778"/>
                </a:cubicBezTo>
                <a:cubicBezTo>
                  <a:pt x="6402246" y="788576"/>
                  <a:pt x="6349579" y="791048"/>
                  <a:pt x="6297867" y="800173"/>
                </a:cubicBezTo>
                <a:cubicBezTo>
                  <a:pt x="6250777" y="808482"/>
                  <a:pt x="6205585" y="825586"/>
                  <a:pt x="6158696" y="834963"/>
                </a:cubicBezTo>
                <a:cubicBezTo>
                  <a:pt x="6129702" y="840761"/>
                  <a:pt x="6100879" y="847497"/>
                  <a:pt x="6071713" y="852358"/>
                </a:cubicBezTo>
                <a:cubicBezTo>
                  <a:pt x="5919951" y="877649"/>
                  <a:pt x="5890428" y="874003"/>
                  <a:pt x="5706388" y="887148"/>
                </a:cubicBezTo>
                <a:cubicBezTo>
                  <a:pt x="5518257" y="934177"/>
                  <a:pt x="5735565" y="887148"/>
                  <a:pt x="5323667" y="887148"/>
                </a:cubicBezTo>
                <a:cubicBezTo>
                  <a:pt x="5213337" y="887148"/>
                  <a:pt x="5103312" y="898745"/>
                  <a:pt x="4993135" y="904543"/>
                </a:cubicBezTo>
                <a:lnTo>
                  <a:pt x="4662602" y="939333"/>
                </a:lnTo>
                <a:cubicBezTo>
                  <a:pt x="4587279" y="945882"/>
                  <a:pt x="4511833" y="950930"/>
                  <a:pt x="4436449" y="956728"/>
                </a:cubicBezTo>
                <a:cubicBezTo>
                  <a:pt x="3943550" y="945131"/>
                  <a:pt x="3449937" y="950888"/>
                  <a:pt x="2957752" y="921938"/>
                </a:cubicBezTo>
                <a:cubicBezTo>
                  <a:pt x="2760592" y="910341"/>
                  <a:pt x="2563091" y="903548"/>
                  <a:pt x="2366273" y="887148"/>
                </a:cubicBezTo>
                <a:lnTo>
                  <a:pt x="2157516" y="869753"/>
                </a:lnTo>
                <a:lnTo>
                  <a:pt x="1913966" y="852358"/>
                </a:lnTo>
                <a:cubicBezTo>
                  <a:pt x="1867407" y="848126"/>
                  <a:pt x="1821354" y="839195"/>
                  <a:pt x="1774795" y="834963"/>
                </a:cubicBezTo>
                <a:cubicBezTo>
                  <a:pt x="1693739" y="827595"/>
                  <a:pt x="1612353" y="824327"/>
                  <a:pt x="1531244" y="817568"/>
                </a:cubicBezTo>
                <a:cubicBezTo>
                  <a:pt x="1446165" y="810479"/>
                  <a:pt x="1306483" y="795402"/>
                  <a:pt x="1218109" y="782778"/>
                </a:cubicBezTo>
                <a:cubicBezTo>
                  <a:pt x="1183191" y="777790"/>
                  <a:pt x="1148839" y="768780"/>
                  <a:pt x="1113730" y="765383"/>
                </a:cubicBezTo>
                <a:cubicBezTo>
                  <a:pt x="968973" y="751375"/>
                  <a:pt x="823801" y="742037"/>
                  <a:pt x="678819" y="730592"/>
                </a:cubicBezTo>
                <a:cubicBezTo>
                  <a:pt x="603446" y="724642"/>
                  <a:pt x="527689" y="722574"/>
                  <a:pt x="452666" y="713197"/>
                </a:cubicBezTo>
                <a:cubicBezTo>
                  <a:pt x="406275" y="707399"/>
                  <a:pt x="359702" y="702910"/>
                  <a:pt x="313494" y="695802"/>
                </a:cubicBezTo>
                <a:cubicBezTo>
                  <a:pt x="284270" y="691306"/>
                  <a:pt x="255603" y="683696"/>
                  <a:pt x="226512" y="678407"/>
                </a:cubicBezTo>
                <a:cubicBezTo>
                  <a:pt x="191808" y="672098"/>
                  <a:pt x="156926" y="666810"/>
                  <a:pt x="122133" y="661012"/>
                </a:cubicBezTo>
                <a:cubicBezTo>
                  <a:pt x="110536" y="643617"/>
                  <a:pt x="92412" y="629109"/>
                  <a:pt x="87341" y="608827"/>
                </a:cubicBezTo>
                <a:cubicBezTo>
                  <a:pt x="74605" y="557889"/>
                  <a:pt x="69944" y="504778"/>
                  <a:pt x="69944" y="452272"/>
                </a:cubicBezTo>
                <a:cubicBezTo>
                  <a:pt x="69944" y="313324"/>
                  <a:pt x="82054" y="269966"/>
                  <a:pt x="104737" y="156556"/>
                </a:cubicBezTo>
                <a:cubicBezTo>
                  <a:pt x="98938" y="115967"/>
                  <a:pt x="111942" y="67590"/>
                  <a:pt x="87341" y="34790"/>
                </a:cubicBezTo>
                <a:cubicBezTo>
                  <a:pt x="74796" y="18065"/>
                  <a:pt x="60784" y="67759"/>
                  <a:pt x="52548" y="86975"/>
                </a:cubicBezTo>
                <a:cubicBezTo>
                  <a:pt x="43130" y="108949"/>
                  <a:pt x="40950" y="133362"/>
                  <a:pt x="35151" y="156556"/>
                </a:cubicBezTo>
                <a:cubicBezTo>
                  <a:pt x="23553" y="139161"/>
                  <a:pt x="3795" y="124993"/>
                  <a:pt x="358" y="104371"/>
                </a:cubicBezTo>
                <a:cubicBezTo>
                  <a:pt x="-4444" y="75563"/>
                  <a:pt x="40432" y="18172"/>
                  <a:pt x="52548" y="0"/>
                </a:cubicBezTo>
                <a:cubicBezTo>
                  <a:pt x="99078" y="7754"/>
                  <a:pt x="195280" y="22634"/>
                  <a:pt x="243908" y="34790"/>
                </a:cubicBezTo>
                <a:cubicBezTo>
                  <a:pt x="261698" y="39237"/>
                  <a:pt x="278701" y="46387"/>
                  <a:pt x="296098" y="52185"/>
                </a:cubicBezTo>
                <a:cubicBezTo>
                  <a:pt x="337324" y="114020"/>
                  <a:pt x="309984" y="104371"/>
                  <a:pt x="365683" y="104371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5" name="Freeform 24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27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32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3346" y="4748850"/>
            <a:ext cx="3112014" cy="198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3177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err="1" smtClean="0"/>
              <a:t>Dequeue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540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60942" y="5549022"/>
            <a:ext cx="6577804" cy="956728"/>
          </a:xfrm>
          <a:custGeom>
            <a:avLst/>
            <a:gdLst>
              <a:gd name="connsiteX0" fmla="*/ 6489228 w 6577804"/>
              <a:gd name="connsiteY0" fmla="*/ 678407 h 956728"/>
              <a:gd name="connsiteX1" fmla="*/ 6506624 w 6577804"/>
              <a:gd name="connsiteY1" fmla="*/ 765383 h 956728"/>
              <a:gd name="connsiteX2" fmla="*/ 6576210 w 6577804"/>
              <a:gd name="connsiteY2" fmla="*/ 747988 h 956728"/>
              <a:gd name="connsiteX3" fmla="*/ 6541417 w 6577804"/>
              <a:gd name="connsiteY3" fmla="*/ 713197 h 956728"/>
              <a:gd name="connsiteX4" fmla="*/ 6489228 w 6577804"/>
              <a:gd name="connsiteY4" fmla="*/ 747988 h 956728"/>
              <a:gd name="connsiteX5" fmla="*/ 6454435 w 6577804"/>
              <a:gd name="connsiteY5" fmla="*/ 782778 h 956728"/>
              <a:gd name="connsiteX6" fmla="*/ 6297867 w 6577804"/>
              <a:gd name="connsiteY6" fmla="*/ 800173 h 956728"/>
              <a:gd name="connsiteX7" fmla="*/ 6158696 w 6577804"/>
              <a:gd name="connsiteY7" fmla="*/ 834963 h 956728"/>
              <a:gd name="connsiteX8" fmla="*/ 6071713 w 6577804"/>
              <a:gd name="connsiteY8" fmla="*/ 852358 h 956728"/>
              <a:gd name="connsiteX9" fmla="*/ 5706388 w 6577804"/>
              <a:gd name="connsiteY9" fmla="*/ 887148 h 956728"/>
              <a:gd name="connsiteX10" fmla="*/ 5323667 w 6577804"/>
              <a:gd name="connsiteY10" fmla="*/ 887148 h 956728"/>
              <a:gd name="connsiteX11" fmla="*/ 4993135 w 6577804"/>
              <a:gd name="connsiteY11" fmla="*/ 904543 h 956728"/>
              <a:gd name="connsiteX12" fmla="*/ 4662602 w 6577804"/>
              <a:gd name="connsiteY12" fmla="*/ 939333 h 956728"/>
              <a:gd name="connsiteX13" fmla="*/ 4436449 w 6577804"/>
              <a:gd name="connsiteY13" fmla="*/ 956728 h 956728"/>
              <a:gd name="connsiteX14" fmla="*/ 2957752 w 6577804"/>
              <a:gd name="connsiteY14" fmla="*/ 921938 h 956728"/>
              <a:gd name="connsiteX15" fmla="*/ 2366273 w 6577804"/>
              <a:gd name="connsiteY15" fmla="*/ 887148 h 956728"/>
              <a:gd name="connsiteX16" fmla="*/ 2157516 w 6577804"/>
              <a:gd name="connsiteY16" fmla="*/ 869753 h 956728"/>
              <a:gd name="connsiteX17" fmla="*/ 1913966 w 6577804"/>
              <a:gd name="connsiteY17" fmla="*/ 852358 h 956728"/>
              <a:gd name="connsiteX18" fmla="*/ 1774795 w 6577804"/>
              <a:gd name="connsiteY18" fmla="*/ 834963 h 956728"/>
              <a:gd name="connsiteX19" fmla="*/ 1531244 w 6577804"/>
              <a:gd name="connsiteY19" fmla="*/ 817568 h 956728"/>
              <a:gd name="connsiteX20" fmla="*/ 1218109 w 6577804"/>
              <a:gd name="connsiteY20" fmla="*/ 782778 h 956728"/>
              <a:gd name="connsiteX21" fmla="*/ 1113730 w 6577804"/>
              <a:gd name="connsiteY21" fmla="*/ 765383 h 956728"/>
              <a:gd name="connsiteX22" fmla="*/ 678819 w 6577804"/>
              <a:gd name="connsiteY22" fmla="*/ 730592 h 956728"/>
              <a:gd name="connsiteX23" fmla="*/ 452666 w 6577804"/>
              <a:gd name="connsiteY23" fmla="*/ 713197 h 956728"/>
              <a:gd name="connsiteX24" fmla="*/ 313494 w 6577804"/>
              <a:gd name="connsiteY24" fmla="*/ 695802 h 956728"/>
              <a:gd name="connsiteX25" fmla="*/ 226512 w 6577804"/>
              <a:gd name="connsiteY25" fmla="*/ 678407 h 956728"/>
              <a:gd name="connsiteX26" fmla="*/ 122133 w 6577804"/>
              <a:gd name="connsiteY26" fmla="*/ 661012 h 956728"/>
              <a:gd name="connsiteX27" fmla="*/ 87341 w 6577804"/>
              <a:gd name="connsiteY27" fmla="*/ 608827 h 956728"/>
              <a:gd name="connsiteX28" fmla="*/ 69944 w 6577804"/>
              <a:gd name="connsiteY28" fmla="*/ 452272 h 956728"/>
              <a:gd name="connsiteX29" fmla="*/ 104737 w 6577804"/>
              <a:gd name="connsiteY29" fmla="*/ 156556 h 956728"/>
              <a:gd name="connsiteX30" fmla="*/ 87341 w 6577804"/>
              <a:gd name="connsiteY30" fmla="*/ 34790 h 956728"/>
              <a:gd name="connsiteX31" fmla="*/ 52548 w 6577804"/>
              <a:gd name="connsiteY31" fmla="*/ 86975 h 956728"/>
              <a:gd name="connsiteX32" fmla="*/ 35151 w 6577804"/>
              <a:gd name="connsiteY32" fmla="*/ 156556 h 956728"/>
              <a:gd name="connsiteX33" fmla="*/ 358 w 6577804"/>
              <a:gd name="connsiteY33" fmla="*/ 104371 h 956728"/>
              <a:gd name="connsiteX34" fmla="*/ 52548 w 6577804"/>
              <a:gd name="connsiteY34" fmla="*/ 0 h 956728"/>
              <a:gd name="connsiteX35" fmla="*/ 243908 w 6577804"/>
              <a:gd name="connsiteY35" fmla="*/ 34790 h 956728"/>
              <a:gd name="connsiteX36" fmla="*/ 296098 w 6577804"/>
              <a:gd name="connsiteY36" fmla="*/ 52185 h 956728"/>
              <a:gd name="connsiteX37" fmla="*/ 365683 w 6577804"/>
              <a:gd name="connsiteY37" fmla="*/ 104371 h 9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77804" h="956728">
                <a:moveTo>
                  <a:pt x="6489228" y="678407"/>
                </a:moveTo>
                <a:cubicBezTo>
                  <a:pt x="6495027" y="707399"/>
                  <a:pt x="6483536" y="746914"/>
                  <a:pt x="6506624" y="765383"/>
                </a:cubicBezTo>
                <a:cubicBezTo>
                  <a:pt x="6525294" y="780318"/>
                  <a:pt x="6562947" y="767881"/>
                  <a:pt x="6576210" y="747988"/>
                </a:cubicBezTo>
                <a:cubicBezTo>
                  <a:pt x="6585308" y="734342"/>
                  <a:pt x="6553015" y="724794"/>
                  <a:pt x="6541417" y="713197"/>
                </a:cubicBezTo>
                <a:cubicBezTo>
                  <a:pt x="6524021" y="724794"/>
                  <a:pt x="6496993" y="728576"/>
                  <a:pt x="6489228" y="747988"/>
                </a:cubicBezTo>
                <a:cubicBezTo>
                  <a:pt x="6467397" y="802562"/>
                  <a:pt x="6569048" y="820979"/>
                  <a:pt x="6454435" y="782778"/>
                </a:cubicBezTo>
                <a:cubicBezTo>
                  <a:pt x="6402246" y="788576"/>
                  <a:pt x="6349579" y="791048"/>
                  <a:pt x="6297867" y="800173"/>
                </a:cubicBezTo>
                <a:cubicBezTo>
                  <a:pt x="6250777" y="808482"/>
                  <a:pt x="6205585" y="825586"/>
                  <a:pt x="6158696" y="834963"/>
                </a:cubicBezTo>
                <a:cubicBezTo>
                  <a:pt x="6129702" y="840761"/>
                  <a:pt x="6100879" y="847497"/>
                  <a:pt x="6071713" y="852358"/>
                </a:cubicBezTo>
                <a:cubicBezTo>
                  <a:pt x="5919951" y="877649"/>
                  <a:pt x="5890428" y="874003"/>
                  <a:pt x="5706388" y="887148"/>
                </a:cubicBezTo>
                <a:cubicBezTo>
                  <a:pt x="5518257" y="934177"/>
                  <a:pt x="5735565" y="887148"/>
                  <a:pt x="5323667" y="887148"/>
                </a:cubicBezTo>
                <a:cubicBezTo>
                  <a:pt x="5213337" y="887148"/>
                  <a:pt x="5103312" y="898745"/>
                  <a:pt x="4993135" y="904543"/>
                </a:cubicBezTo>
                <a:lnTo>
                  <a:pt x="4662602" y="939333"/>
                </a:lnTo>
                <a:cubicBezTo>
                  <a:pt x="4587279" y="945882"/>
                  <a:pt x="4511833" y="950930"/>
                  <a:pt x="4436449" y="956728"/>
                </a:cubicBezTo>
                <a:cubicBezTo>
                  <a:pt x="3943550" y="945131"/>
                  <a:pt x="3449937" y="950888"/>
                  <a:pt x="2957752" y="921938"/>
                </a:cubicBezTo>
                <a:cubicBezTo>
                  <a:pt x="2760592" y="910341"/>
                  <a:pt x="2563091" y="903548"/>
                  <a:pt x="2366273" y="887148"/>
                </a:cubicBezTo>
                <a:lnTo>
                  <a:pt x="2157516" y="869753"/>
                </a:lnTo>
                <a:lnTo>
                  <a:pt x="1913966" y="852358"/>
                </a:lnTo>
                <a:cubicBezTo>
                  <a:pt x="1867407" y="848126"/>
                  <a:pt x="1821354" y="839195"/>
                  <a:pt x="1774795" y="834963"/>
                </a:cubicBezTo>
                <a:cubicBezTo>
                  <a:pt x="1693739" y="827595"/>
                  <a:pt x="1612353" y="824327"/>
                  <a:pt x="1531244" y="817568"/>
                </a:cubicBezTo>
                <a:cubicBezTo>
                  <a:pt x="1446165" y="810479"/>
                  <a:pt x="1306483" y="795402"/>
                  <a:pt x="1218109" y="782778"/>
                </a:cubicBezTo>
                <a:cubicBezTo>
                  <a:pt x="1183191" y="777790"/>
                  <a:pt x="1148839" y="768780"/>
                  <a:pt x="1113730" y="765383"/>
                </a:cubicBezTo>
                <a:cubicBezTo>
                  <a:pt x="968973" y="751375"/>
                  <a:pt x="823801" y="742037"/>
                  <a:pt x="678819" y="730592"/>
                </a:cubicBezTo>
                <a:cubicBezTo>
                  <a:pt x="603446" y="724642"/>
                  <a:pt x="527689" y="722574"/>
                  <a:pt x="452666" y="713197"/>
                </a:cubicBezTo>
                <a:cubicBezTo>
                  <a:pt x="406275" y="707399"/>
                  <a:pt x="359702" y="702910"/>
                  <a:pt x="313494" y="695802"/>
                </a:cubicBezTo>
                <a:cubicBezTo>
                  <a:pt x="284270" y="691306"/>
                  <a:pt x="255603" y="683696"/>
                  <a:pt x="226512" y="678407"/>
                </a:cubicBezTo>
                <a:cubicBezTo>
                  <a:pt x="191808" y="672098"/>
                  <a:pt x="156926" y="666810"/>
                  <a:pt x="122133" y="661012"/>
                </a:cubicBezTo>
                <a:cubicBezTo>
                  <a:pt x="110536" y="643617"/>
                  <a:pt x="92412" y="629109"/>
                  <a:pt x="87341" y="608827"/>
                </a:cubicBezTo>
                <a:cubicBezTo>
                  <a:pt x="74605" y="557889"/>
                  <a:pt x="69944" y="504778"/>
                  <a:pt x="69944" y="452272"/>
                </a:cubicBezTo>
                <a:cubicBezTo>
                  <a:pt x="69944" y="313324"/>
                  <a:pt x="82054" y="269966"/>
                  <a:pt x="104737" y="156556"/>
                </a:cubicBezTo>
                <a:cubicBezTo>
                  <a:pt x="98938" y="115967"/>
                  <a:pt x="111942" y="67590"/>
                  <a:pt x="87341" y="34790"/>
                </a:cubicBezTo>
                <a:cubicBezTo>
                  <a:pt x="74796" y="18065"/>
                  <a:pt x="60784" y="67759"/>
                  <a:pt x="52548" y="86975"/>
                </a:cubicBezTo>
                <a:cubicBezTo>
                  <a:pt x="43130" y="108949"/>
                  <a:pt x="40950" y="133362"/>
                  <a:pt x="35151" y="156556"/>
                </a:cubicBezTo>
                <a:cubicBezTo>
                  <a:pt x="23553" y="139161"/>
                  <a:pt x="3795" y="124993"/>
                  <a:pt x="358" y="104371"/>
                </a:cubicBezTo>
                <a:cubicBezTo>
                  <a:pt x="-4444" y="75563"/>
                  <a:pt x="40432" y="18172"/>
                  <a:pt x="52548" y="0"/>
                </a:cubicBezTo>
                <a:cubicBezTo>
                  <a:pt x="99078" y="7754"/>
                  <a:pt x="195280" y="22634"/>
                  <a:pt x="243908" y="34790"/>
                </a:cubicBezTo>
                <a:cubicBezTo>
                  <a:pt x="261698" y="39237"/>
                  <a:pt x="278701" y="46387"/>
                  <a:pt x="296098" y="52185"/>
                </a:cubicBezTo>
                <a:cubicBezTo>
                  <a:pt x="337324" y="114020"/>
                  <a:pt x="309984" y="104371"/>
                  <a:pt x="365683" y="104371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5" name="Freeform 24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27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3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0403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7563751" y="605079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7295155" y="5166561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err="1" smtClean="0">
                <a:latin typeface="Courier" charset="0"/>
                <a:cs typeface="Courier" charset="0"/>
              </a:rPr>
              <a:t>cp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4" name="Freeform 13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3" name="Freeform 22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6782730" y="4922800"/>
            <a:ext cx="1223977" cy="1530765"/>
          </a:xfrm>
          <a:custGeom>
            <a:avLst/>
            <a:gdLst>
              <a:gd name="connsiteX0" fmla="*/ 1184836 w 1223977"/>
              <a:gd name="connsiteY0" fmla="*/ 1443790 h 1530765"/>
              <a:gd name="connsiteX1" fmla="*/ 1097854 w 1223977"/>
              <a:gd name="connsiteY1" fmla="*/ 1409000 h 1530765"/>
              <a:gd name="connsiteX2" fmla="*/ 1080458 w 1223977"/>
              <a:gd name="connsiteY2" fmla="*/ 1461185 h 1530765"/>
              <a:gd name="connsiteX3" fmla="*/ 1132647 w 1223977"/>
              <a:gd name="connsiteY3" fmla="*/ 1495975 h 1530765"/>
              <a:gd name="connsiteX4" fmla="*/ 1219629 w 1223977"/>
              <a:gd name="connsiteY4" fmla="*/ 1426395 h 1530765"/>
              <a:gd name="connsiteX5" fmla="*/ 1167440 w 1223977"/>
              <a:gd name="connsiteY5" fmla="*/ 1391605 h 1530765"/>
              <a:gd name="connsiteX6" fmla="*/ 1150043 w 1223977"/>
              <a:gd name="connsiteY6" fmla="*/ 1495975 h 1530765"/>
              <a:gd name="connsiteX7" fmla="*/ 1045665 w 1223977"/>
              <a:gd name="connsiteY7" fmla="*/ 1530765 h 1530765"/>
              <a:gd name="connsiteX8" fmla="*/ 645547 w 1223977"/>
              <a:gd name="connsiteY8" fmla="*/ 1513370 h 1530765"/>
              <a:gd name="connsiteX9" fmla="*/ 488979 w 1223977"/>
              <a:gd name="connsiteY9" fmla="*/ 1478580 h 1530765"/>
              <a:gd name="connsiteX10" fmla="*/ 349807 w 1223977"/>
              <a:gd name="connsiteY10" fmla="*/ 1356814 h 1530765"/>
              <a:gd name="connsiteX11" fmla="*/ 245429 w 1223977"/>
              <a:gd name="connsiteY11" fmla="*/ 1200259 h 1530765"/>
              <a:gd name="connsiteX12" fmla="*/ 175843 w 1223977"/>
              <a:gd name="connsiteY12" fmla="*/ 1095889 h 1530765"/>
              <a:gd name="connsiteX13" fmla="*/ 141050 w 1223977"/>
              <a:gd name="connsiteY13" fmla="*/ 1043703 h 1530765"/>
              <a:gd name="connsiteX14" fmla="*/ 123654 w 1223977"/>
              <a:gd name="connsiteY14" fmla="*/ 974123 h 1530765"/>
              <a:gd name="connsiteX15" fmla="*/ 106257 w 1223977"/>
              <a:gd name="connsiteY15" fmla="*/ 921938 h 1530765"/>
              <a:gd name="connsiteX16" fmla="*/ 88861 w 1223977"/>
              <a:gd name="connsiteY16" fmla="*/ 834963 h 1530765"/>
              <a:gd name="connsiteX17" fmla="*/ 106257 w 1223977"/>
              <a:gd name="connsiteY17" fmla="*/ 608827 h 1530765"/>
              <a:gd name="connsiteX18" fmla="*/ 123654 w 1223977"/>
              <a:gd name="connsiteY18" fmla="*/ 521852 h 1530765"/>
              <a:gd name="connsiteX19" fmla="*/ 106257 w 1223977"/>
              <a:gd name="connsiteY19" fmla="*/ 86976 h 1530765"/>
              <a:gd name="connsiteX20" fmla="*/ 1879 w 1223977"/>
              <a:gd name="connsiteY20" fmla="*/ 191346 h 1530765"/>
              <a:gd name="connsiteX21" fmla="*/ 54068 w 1223977"/>
              <a:gd name="connsiteY21" fmla="*/ 86976 h 1530765"/>
              <a:gd name="connsiteX22" fmla="*/ 158447 w 1223977"/>
              <a:gd name="connsiteY22" fmla="*/ 0 h 1530765"/>
              <a:gd name="connsiteX23" fmla="*/ 228032 w 1223977"/>
              <a:gd name="connsiteY23" fmla="*/ 17395 h 1530765"/>
              <a:gd name="connsiteX24" fmla="*/ 280222 w 1223977"/>
              <a:gd name="connsiteY24" fmla="*/ 69580 h 1530765"/>
              <a:gd name="connsiteX25" fmla="*/ 332411 w 1223977"/>
              <a:gd name="connsiteY25" fmla="*/ 104371 h 1530765"/>
              <a:gd name="connsiteX26" fmla="*/ 349807 w 1223977"/>
              <a:gd name="connsiteY26" fmla="*/ 139161 h 153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23977" h="1530765">
                <a:moveTo>
                  <a:pt x="1184836" y="1443790"/>
                </a:moveTo>
                <a:cubicBezTo>
                  <a:pt x="1155842" y="1432193"/>
                  <a:pt x="1128656" y="1403867"/>
                  <a:pt x="1097854" y="1409000"/>
                </a:cubicBezTo>
                <a:cubicBezTo>
                  <a:pt x="1079767" y="1412014"/>
                  <a:pt x="1073648" y="1444161"/>
                  <a:pt x="1080458" y="1461185"/>
                </a:cubicBezTo>
                <a:cubicBezTo>
                  <a:pt x="1088223" y="1480597"/>
                  <a:pt x="1115251" y="1484378"/>
                  <a:pt x="1132647" y="1495975"/>
                </a:cubicBezTo>
                <a:cubicBezTo>
                  <a:pt x="1154936" y="1490403"/>
                  <a:pt x="1244587" y="1488784"/>
                  <a:pt x="1219629" y="1426395"/>
                </a:cubicBezTo>
                <a:cubicBezTo>
                  <a:pt x="1211864" y="1406983"/>
                  <a:pt x="1184836" y="1403202"/>
                  <a:pt x="1167440" y="1391605"/>
                </a:cubicBezTo>
                <a:cubicBezTo>
                  <a:pt x="1161641" y="1426395"/>
                  <a:pt x="1173270" y="1469433"/>
                  <a:pt x="1150043" y="1495975"/>
                </a:cubicBezTo>
                <a:cubicBezTo>
                  <a:pt x="1125892" y="1523574"/>
                  <a:pt x="1045665" y="1530765"/>
                  <a:pt x="1045665" y="1530765"/>
                </a:cubicBezTo>
                <a:cubicBezTo>
                  <a:pt x="912292" y="1524967"/>
                  <a:pt x="778706" y="1522881"/>
                  <a:pt x="645547" y="1513370"/>
                </a:cubicBezTo>
                <a:cubicBezTo>
                  <a:pt x="614628" y="1511162"/>
                  <a:pt x="522959" y="1487074"/>
                  <a:pt x="488979" y="1478580"/>
                </a:cubicBezTo>
                <a:cubicBezTo>
                  <a:pt x="433808" y="1441802"/>
                  <a:pt x="390513" y="1417869"/>
                  <a:pt x="349807" y="1356814"/>
                </a:cubicBezTo>
                <a:lnTo>
                  <a:pt x="245429" y="1200259"/>
                </a:lnTo>
                <a:lnTo>
                  <a:pt x="175843" y="1095889"/>
                </a:lnTo>
                <a:lnTo>
                  <a:pt x="141050" y="1043703"/>
                </a:lnTo>
                <a:cubicBezTo>
                  <a:pt x="135251" y="1020510"/>
                  <a:pt x="130222" y="997110"/>
                  <a:pt x="123654" y="974123"/>
                </a:cubicBezTo>
                <a:cubicBezTo>
                  <a:pt x="118616" y="956492"/>
                  <a:pt x="110705" y="939727"/>
                  <a:pt x="106257" y="921938"/>
                </a:cubicBezTo>
                <a:cubicBezTo>
                  <a:pt x="99086" y="893255"/>
                  <a:pt x="94660" y="863955"/>
                  <a:pt x="88861" y="834963"/>
                </a:cubicBezTo>
                <a:cubicBezTo>
                  <a:pt x="94660" y="759584"/>
                  <a:pt x="97908" y="683966"/>
                  <a:pt x="106257" y="608827"/>
                </a:cubicBezTo>
                <a:cubicBezTo>
                  <a:pt x="109522" y="579442"/>
                  <a:pt x="123654" y="551418"/>
                  <a:pt x="123654" y="521852"/>
                </a:cubicBezTo>
                <a:cubicBezTo>
                  <a:pt x="123654" y="376777"/>
                  <a:pt x="112056" y="231935"/>
                  <a:pt x="106257" y="86976"/>
                </a:cubicBezTo>
                <a:cubicBezTo>
                  <a:pt x="71464" y="121766"/>
                  <a:pt x="-13681" y="238023"/>
                  <a:pt x="1879" y="191346"/>
                </a:cubicBezTo>
                <a:cubicBezTo>
                  <a:pt x="20254" y="136226"/>
                  <a:pt x="15526" y="135150"/>
                  <a:pt x="54068" y="86976"/>
                </a:cubicBezTo>
                <a:cubicBezTo>
                  <a:pt x="81718" y="52416"/>
                  <a:pt x="124610" y="25376"/>
                  <a:pt x="158447" y="0"/>
                </a:cubicBezTo>
                <a:cubicBezTo>
                  <a:pt x="181642" y="5798"/>
                  <a:pt x="207273" y="5534"/>
                  <a:pt x="228032" y="17395"/>
                </a:cubicBezTo>
                <a:cubicBezTo>
                  <a:pt x="249392" y="29600"/>
                  <a:pt x="261322" y="53831"/>
                  <a:pt x="280222" y="69580"/>
                </a:cubicBezTo>
                <a:cubicBezTo>
                  <a:pt x="296284" y="82964"/>
                  <a:pt x="315015" y="92774"/>
                  <a:pt x="332411" y="104371"/>
                </a:cubicBezTo>
                <a:cubicBezTo>
                  <a:pt x="371753" y="163379"/>
                  <a:pt x="381988" y="171338"/>
                  <a:pt x="349807" y="13916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4816" y="5828262"/>
            <a:ext cx="3324498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Node * </a:t>
            </a:r>
            <a:r>
              <a:rPr kumimoji="1" lang="en-US" altLang="zh-CN" sz="2400" dirty="0" err="1" smtClean="0">
                <a:latin typeface="Courier"/>
                <a:cs typeface="Courier"/>
              </a:rPr>
              <a:t>cp</a:t>
            </a:r>
            <a:r>
              <a:rPr kumimoji="1" lang="en-US" altLang="zh-CN" sz="2400" dirty="0" smtClean="0">
                <a:latin typeface="Courier"/>
                <a:cs typeface="Courier"/>
              </a:rPr>
              <a:t> = head;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78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7563751" y="605079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7295155" y="5166561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err="1" smtClean="0">
                <a:latin typeface="Courier" charset="0"/>
                <a:cs typeface="Courier" charset="0"/>
              </a:rPr>
              <a:t>cp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4" name="Freeform 13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endParaRPr lang="en-US" altLang="zh-CN" dirty="0"/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3" name="Freeform 22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6782730" y="4922800"/>
            <a:ext cx="1223977" cy="1530765"/>
          </a:xfrm>
          <a:custGeom>
            <a:avLst/>
            <a:gdLst>
              <a:gd name="connsiteX0" fmla="*/ 1184836 w 1223977"/>
              <a:gd name="connsiteY0" fmla="*/ 1443790 h 1530765"/>
              <a:gd name="connsiteX1" fmla="*/ 1097854 w 1223977"/>
              <a:gd name="connsiteY1" fmla="*/ 1409000 h 1530765"/>
              <a:gd name="connsiteX2" fmla="*/ 1080458 w 1223977"/>
              <a:gd name="connsiteY2" fmla="*/ 1461185 h 1530765"/>
              <a:gd name="connsiteX3" fmla="*/ 1132647 w 1223977"/>
              <a:gd name="connsiteY3" fmla="*/ 1495975 h 1530765"/>
              <a:gd name="connsiteX4" fmla="*/ 1219629 w 1223977"/>
              <a:gd name="connsiteY4" fmla="*/ 1426395 h 1530765"/>
              <a:gd name="connsiteX5" fmla="*/ 1167440 w 1223977"/>
              <a:gd name="connsiteY5" fmla="*/ 1391605 h 1530765"/>
              <a:gd name="connsiteX6" fmla="*/ 1150043 w 1223977"/>
              <a:gd name="connsiteY6" fmla="*/ 1495975 h 1530765"/>
              <a:gd name="connsiteX7" fmla="*/ 1045665 w 1223977"/>
              <a:gd name="connsiteY7" fmla="*/ 1530765 h 1530765"/>
              <a:gd name="connsiteX8" fmla="*/ 645547 w 1223977"/>
              <a:gd name="connsiteY8" fmla="*/ 1513370 h 1530765"/>
              <a:gd name="connsiteX9" fmla="*/ 488979 w 1223977"/>
              <a:gd name="connsiteY9" fmla="*/ 1478580 h 1530765"/>
              <a:gd name="connsiteX10" fmla="*/ 349807 w 1223977"/>
              <a:gd name="connsiteY10" fmla="*/ 1356814 h 1530765"/>
              <a:gd name="connsiteX11" fmla="*/ 245429 w 1223977"/>
              <a:gd name="connsiteY11" fmla="*/ 1200259 h 1530765"/>
              <a:gd name="connsiteX12" fmla="*/ 175843 w 1223977"/>
              <a:gd name="connsiteY12" fmla="*/ 1095889 h 1530765"/>
              <a:gd name="connsiteX13" fmla="*/ 141050 w 1223977"/>
              <a:gd name="connsiteY13" fmla="*/ 1043703 h 1530765"/>
              <a:gd name="connsiteX14" fmla="*/ 123654 w 1223977"/>
              <a:gd name="connsiteY14" fmla="*/ 974123 h 1530765"/>
              <a:gd name="connsiteX15" fmla="*/ 106257 w 1223977"/>
              <a:gd name="connsiteY15" fmla="*/ 921938 h 1530765"/>
              <a:gd name="connsiteX16" fmla="*/ 88861 w 1223977"/>
              <a:gd name="connsiteY16" fmla="*/ 834963 h 1530765"/>
              <a:gd name="connsiteX17" fmla="*/ 106257 w 1223977"/>
              <a:gd name="connsiteY17" fmla="*/ 608827 h 1530765"/>
              <a:gd name="connsiteX18" fmla="*/ 123654 w 1223977"/>
              <a:gd name="connsiteY18" fmla="*/ 521852 h 1530765"/>
              <a:gd name="connsiteX19" fmla="*/ 106257 w 1223977"/>
              <a:gd name="connsiteY19" fmla="*/ 86976 h 1530765"/>
              <a:gd name="connsiteX20" fmla="*/ 1879 w 1223977"/>
              <a:gd name="connsiteY20" fmla="*/ 191346 h 1530765"/>
              <a:gd name="connsiteX21" fmla="*/ 54068 w 1223977"/>
              <a:gd name="connsiteY21" fmla="*/ 86976 h 1530765"/>
              <a:gd name="connsiteX22" fmla="*/ 158447 w 1223977"/>
              <a:gd name="connsiteY22" fmla="*/ 0 h 1530765"/>
              <a:gd name="connsiteX23" fmla="*/ 228032 w 1223977"/>
              <a:gd name="connsiteY23" fmla="*/ 17395 h 1530765"/>
              <a:gd name="connsiteX24" fmla="*/ 280222 w 1223977"/>
              <a:gd name="connsiteY24" fmla="*/ 69580 h 1530765"/>
              <a:gd name="connsiteX25" fmla="*/ 332411 w 1223977"/>
              <a:gd name="connsiteY25" fmla="*/ 104371 h 1530765"/>
              <a:gd name="connsiteX26" fmla="*/ 349807 w 1223977"/>
              <a:gd name="connsiteY26" fmla="*/ 139161 h 153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23977" h="1530765">
                <a:moveTo>
                  <a:pt x="1184836" y="1443790"/>
                </a:moveTo>
                <a:cubicBezTo>
                  <a:pt x="1155842" y="1432193"/>
                  <a:pt x="1128656" y="1403867"/>
                  <a:pt x="1097854" y="1409000"/>
                </a:cubicBezTo>
                <a:cubicBezTo>
                  <a:pt x="1079767" y="1412014"/>
                  <a:pt x="1073648" y="1444161"/>
                  <a:pt x="1080458" y="1461185"/>
                </a:cubicBezTo>
                <a:cubicBezTo>
                  <a:pt x="1088223" y="1480597"/>
                  <a:pt x="1115251" y="1484378"/>
                  <a:pt x="1132647" y="1495975"/>
                </a:cubicBezTo>
                <a:cubicBezTo>
                  <a:pt x="1154936" y="1490403"/>
                  <a:pt x="1244587" y="1488784"/>
                  <a:pt x="1219629" y="1426395"/>
                </a:cubicBezTo>
                <a:cubicBezTo>
                  <a:pt x="1211864" y="1406983"/>
                  <a:pt x="1184836" y="1403202"/>
                  <a:pt x="1167440" y="1391605"/>
                </a:cubicBezTo>
                <a:cubicBezTo>
                  <a:pt x="1161641" y="1426395"/>
                  <a:pt x="1173270" y="1469433"/>
                  <a:pt x="1150043" y="1495975"/>
                </a:cubicBezTo>
                <a:cubicBezTo>
                  <a:pt x="1125892" y="1523574"/>
                  <a:pt x="1045665" y="1530765"/>
                  <a:pt x="1045665" y="1530765"/>
                </a:cubicBezTo>
                <a:cubicBezTo>
                  <a:pt x="912292" y="1524967"/>
                  <a:pt x="778706" y="1522881"/>
                  <a:pt x="645547" y="1513370"/>
                </a:cubicBezTo>
                <a:cubicBezTo>
                  <a:pt x="614628" y="1511162"/>
                  <a:pt x="522959" y="1487074"/>
                  <a:pt x="488979" y="1478580"/>
                </a:cubicBezTo>
                <a:cubicBezTo>
                  <a:pt x="433808" y="1441802"/>
                  <a:pt x="390513" y="1417869"/>
                  <a:pt x="349807" y="1356814"/>
                </a:cubicBezTo>
                <a:lnTo>
                  <a:pt x="245429" y="1200259"/>
                </a:lnTo>
                <a:lnTo>
                  <a:pt x="175843" y="1095889"/>
                </a:lnTo>
                <a:lnTo>
                  <a:pt x="141050" y="1043703"/>
                </a:lnTo>
                <a:cubicBezTo>
                  <a:pt x="135251" y="1020510"/>
                  <a:pt x="130222" y="997110"/>
                  <a:pt x="123654" y="974123"/>
                </a:cubicBezTo>
                <a:cubicBezTo>
                  <a:pt x="118616" y="956492"/>
                  <a:pt x="110705" y="939727"/>
                  <a:pt x="106257" y="921938"/>
                </a:cubicBezTo>
                <a:cubicBezTo>
                  <a:pt x="99086" y="893255"/>
                  <a:pt x="94660" y="863955"/>
                  <a:pt x="88861" y="834963"/>
                </a:cubicBezTo>
                <a:cubicBezTo>
                  <a:pt x="94660" y="759584"/>
                  <a:pt x="97908" y="683966"/>
                  <a:pt x="106257" y="608827"/>
                </a:cubicBezTo>
                <a:cubicBezTo>
                  <a:pt x="109522" y="579442"/>
                  <a:pt x="123654" y="551418"/>
                  <a:pt x="123654" y="521852"/>
                </a:cubicBezTo>
                <a:cubicBezTo>
                  <a:pt x="123654" y="376777"/>
                  <a:pt x="112056" y="231935"/>
                  <a:pt x="106257" y="86976"/>
                </a:cubicBezTo>
                <a:cubicBezTo>
                  <a:pt x="71464" y="121766"/>
                  <a:pt x="-13681" y="238023"/>
                  <a:pt x="1879" y="191346"/>
                </a:cubicBezTo>
                <a:cubicBezTo>
                  <a:pt x="20254" y="136226"/>
                  <a:pt x="15526" y="135150"/>
                  <a:pt x="54068" y="86976"/>
                </a:cubicBezTo>
                <a:cubicBezTo>
                  <a:pt x="81718" y="52416"/>
                  <a:pt x="124610" y="25376"/>
                  <a:pt x="158447" y="0"/>
                </a:cubicBezTo>
                <a:cubicBezTo>
                  <a:pt x="181642" y="5798"/>
                  <a:pt x="207273" y="5534"/>
                  <a:pt x="228032" y="17395"/>
                </a:cubicBezTo>
                <a:cubicBezTo>
                  <a:pt x="249392" y="29600"/>
                  <a:pt x="261322" y="53831"/>
                  <a:pt x="280222" y="69580"/>
                </a:cubicBezTo>
                <a:cubicBezTo>
                  <a:pt x="296284" y="82964"/>
                  <a:pt x="315015" y="92774"/>
                  <a:pt x="332411" y="104371"/>
                </a:cubicBezTo>
                <a:cubicBezTo>
                  <a:pt x="371753" y="163379"/>
                  <a:pt x="381988" y="171338"/>
                  <a:pt x="349807" y="13916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844612" y="2063608"/>
            <a:ext cx="1443904" cy="1519773"/>
          </a:xfrm>
          <a:custGeom>
            <a:avLst/>
            <a:gdLst>
              <a:gd name="connsiteX0" fmla="*/ 156568 w 1443904"/>
              <a:gd name="connsiteY0" fmla="*/ 41194 h 1519773"/>
              <a:gd name="connsiteX1" fmla="*/ 17396 w 1443904"/>
              <a:gd name="connsiteY1" fmla="*/ 58589 h 1519773"/>
              <a:gd name="connsiteX2" fmla="*/ 0 w 1443904"/>
              <a:gd name="connsiteY2" fmla="*/ 110774 h 1519773"/>
              <a:gd name="connsiteX3" fmla="*/ 52189 w 1443904"/>
              <a:gd name="connsiteY3" fmla="*/ 128169 h 1519773"/>
              <a:gd name="connsiteX4" fmla="*/ 156568 w 1443904"/>
              <a:gd name="connsiteY4" fmla="*/ 58589 h 1519773"/>
              <a:gd name="connsiteX5" fmla="*/ 173964 w 1443904"/>
              <a:gd name="connsiteY5" fmla="*/ 6403 h 1519773"/>
              <a:gd name="connsiteX6" fmla="*/ 69585 w 1443904"/>
              <a:gd name="connsiteY6" fmla="*/ 58589 h 1519773"/>
              <a:gd name="connsiteX7" fmla="*/ 226153 w 1443904"/>
              <a:gd name="connsiteY7" fmla="*/ 128169 h 1519773"/>
              <a:gd name="connsiteX8" fmla="*/ 278343 w 1443904"/>
              <a:gd name="connsiteY8" fmla="*/ 145564 h 1519773"/>
              <a:gd name="connsiteX9" fmla="*/ 330532 w 1443904"/>
              <a:gd name="connsiteY9" fmla="*/ 162959 h 1519773"/>
              <a:gd name="connsiteX10" fmla="*/ 417514 w 1443904"/>
              <a:gd name="connsiteY10" fmla="*/ 180354 h 1519773"/>
              <a:gd name="connsiteX11" fmla="*/ 521893 w 1443904"/>
              <a:gd name="connsiteY11" fmla="*/ 215144 h 1519773"/>
              <a:gd name="connsiteX12" fmla="*/ 678461 w 1443904"/>
              <a:gd name="connsiteY12" fmla="*/ 319514 h 1519773"/>
              <a:gd name="connsiteX13" fmla="*/ 730650 w 1443904"/>
              <a:gd name="connsiteY13" fmla="*/ 354304 h 1519773"/>
              <a:gd name="connsiteX14" fmla="*/ 782839 w 1443904"/>
              <a:gd name="connsiteY14" fmla="*/ 389095 h 1519773"/>
              <a:gd name="connsiteX15" fmla="*/ 817632 w 1443904"/>
              <a:gd name="connsiteY15" fmla="*/ 441280 h 1519773"/>
              <a:gd name="connsiteX16" fmla="*/ 904614 w 1443904"/>
              <a:gd name="connsiteY16" fmla="*/ 545650 h 1519773"/>
              <a:gd name="connsiteX17" fmla="*/ 974200 w 1443904"/>
              <a:gd name="connsiteY17" fmla="*/ 702206 h 1519773"/>
              <a:gd name="connsiteX18" fmla="*/ 1043786 w 1443904"/>
              <a:gd name="connsiteY18" fmla="*/ 806576 h 1519773"/>
              <a:gd name="connsiteX19" fmla="*/ 1113371 w 1443904"/>
              <a:gd name="connsiteY19" fmla="*/ 910946 h 1519773"/>
              <a:gd name="connsiteX20" fmla="*/ 1148164 w 1443904"/>
              <a:gd name="connsiteY20" fmla="*/ 963131 h 1519773"/>
              <a:gd name="connsiteX21" fmla="*/ 1182957 w 1443904"/>
              <a:gd name="connsiteY21" fmla="*/ 1015317 h 1519773"/>
              <a:gd name="connsiteX22" fmla="*/ 1217750 w 1443904"/>
              <a:gd name="connsiteY22" fmla="*/ 1067502 h 1519773"/>
              <a:gd name="connsiteX23" fmla="*/ 1235146 w 1443904"/>
              <a:gd name="connsiteY23" fmla="*/ 1119687 h 1519773"/>
              <a:gd name="connsiteX24" fmla="*/ 1269939 w 1443904"/>
              <a:gd name="connsiteY24" fmla="*/ 1171872 h 1519773"/>
              <a:gd name="connsiteX25" fmla="*/ 1304732 w 1443904"/>
              <a:gd name="connsiteY25" fmla="*/ 1276242 h 1519773"/>
              <a:gd name="connsiteX26" fmla="*/ 1322129 w 1443904"/>
              <a:gd name="connsiteY26" fmla="*/ 1328428 h 1519773"/>
              <a:gd name="connsiteX27" fmla="*/ 1339525 w 1443904"/>
              <a:gd name="connsiteY27" fmla="*/ 1432798 h 1519773"/>
              <a:gd name="connsiteX28" fmla="*/ 1426507 w 1443904"/>
              <a:gd name="connsiteY28" fmla="*/ 1328428 h 1519773"/>
              <a:gd name="connsiteX29" fmla="*/ 1443904 w 1443904"/>
              <a:gd name="connsiteY29" fmla="*/ 1276242 h 1519773"/>
              <a:gd name="connsiteX30" fmla="*/ 1409111 w 1443904"/>
              <a:gd name="connsiteY30" fmla="*/ 1415403 h 1519773"/>
              <a:gd name="connsiteX31" fmla="*/ 1339525 w 1443904"/>
              <a:gd name="connsiteY31" fmla="*/ 1519773 h 1519773"/>
              <a:gd name="connsiteX32" fmla="*/ 1182957 w 1443904"/>
              <a:gd name="connsiteY32" fmla="*/ 1484983 h 1519773"/>
              <a:gd name="connsiteX33" fmla="*/ 1130768 w 1443904"/>
              <a:gd name="connsiteY33" fmla="*/ 1450193 h 1519773"/>
              <a:gd name="connsiteX34" fmla="*/ 1026389 w 1443904"/>
              <a:gd name="connsiteY34" fmla="*/ 1415403 h 151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43904" h="1519773">
                <a:moveTo>
                  <a:pt x="156568" y="41194"/>
                </a:moveTo>
                <a:cubicBezTo>
                  <a:pt x="92774" y="28436"/>
                  <a:pt x="63295" y="1219"/>
                  <a:pt x="17396" y="58589"/>
                </a:cubicBezTo>
                <a:cubicBezTo>
                  <a:pt x="5941" y="72907"/>
                  <a:pt x="5799" y="93379"/>
                  <a:pt x="0" y="110774"/>
                </a:cubicBezTo>
                <a:cubicBezTo>
                  <a:pt x="17396" y="116572"/>
                  <a:pt x="34793" y="133967"/>
                  <a:pt x="52189" y="128169"/>
                </a:cubicBezTo>
                <a:cubicBezTo>
                  <a:pt x="91858" y="114947"/>
                  <a:pt x="156568" y="58589"/>
                  <a:pt x="156568" y="58589"/>
                </a:cubicBezTo>
                <a:cubicBezTo>
                  <a:pt x="162367" y="41194"/>
                  <a:pt x="189221" y="16574"/>
                  <a:pt x="173964" y="6403"/>
                </a:cubicBezTo>
                <a:cubicBezTo>
                  <a:pt x="135490" y="-19245"/>
                  <a:pt x="89028" y="39147"/>
                  <a:pt x="69585" y="58589"/>
                </a:cubicBezTo>
                <a:cubicBezTo>
                  <a:pt x="152290" y="113721"/>
                  <a:pt x="101941" y="86768"/>
                  <a:pt x="226153" y="128169"/>
                </a:cubicBezTo>
                <a:lnTo>
                  <a:pt x="278343" y="145564"/>
                </a:lnTo>
                <a:cubicBezTo>
                  <a:pt x="295739" y="151362"/>
                  <a:pt x="312551" y="159363"/>
                  <a:pt x="330532" y="162959"/>
                </a:cubicBezTo>
                <a:cubicBezTo>
                  <a:pt x="359526" y="168757"/>
                  <a:pt x="388988" y="172575"/>
                  <a:pt x="417514" y="180354"/>
                </a:cubicBezTo>
                <a:cubicBezTo>
                  <a:pt x="452897" y="190003"/>
                  <a:pt x="521893" y="215144"/>
                  <a:pt x="521893" y="215144"/>
                </a:cubicBezTo>
                <a:lnTo>
                  <a:pt x="678461" y="319514"/>
                </a:lnTo>
                <a:lnTo>
                  <a:pt x="730650" y="354304"/>
                </a:lnTo>
                <a:lnTo>
                  <a:pt x="782839" y="389095"/>
                </a:lnTo>
                <a:cubicBezTo>
                  <a:pt x="794437" y="406490"/>
                  <a:pt x="804247" y="425220"/>
                  <a:pt x="817632" y="441280"/>
                </a:cubicBezTo>
                <a:cubicBezTo>
                  <a:pt x="856647" y="488094"/>
                  <a:pt x="879933" y="490123"/>
                  <a:pt x="904614" y="545650"/>
                </a:cubicBezTo>
                <a:cubicBezTo>
                  <a:pt x="987425" y="731960"/>
                  <a:pt x="895458" y="584101"/>
                  <a:pt x="974200" y="702206"/>
                </a:cubicBezTo>
                <a:cubicBezTo>
                  <a:pt x="1007470" y="802010"/>
                  <a:pt x="967770" y="708850"/>
                  <a:pt x="1043786" y="806576"/>
                </a:cubicBezTo>
                <a:cubicBezTo>
                  <a:pt x="1069458" y="839580"/>
                  <a:pt x="1090176" y="876156"/>
                  <a:pt x="1113371" y="910946"/>
                </a:cubicBezTo>
                <a:lnTo>
                  <a:pt x="1148164" y="963131"/>
                </a:lnTo>
                <a:lnTo>
                  <a:pt x="1182957" y="1015317"/>
                </a:lnTo>
                <a:lnTo>
                  <a:pt x="1217750" y="1067502"/>
                </a:lnTo>
                <a:cubicBezTo>
                  <a:pt x="1223549" y="1084897"/>
                  <a:pt x="1226945" y="1103287"/>
                  <a:pt x="1235146" y="1119687"/>
                </a:cubicBezTo>
                <a:cubicBezTo>
                  <a:pt x="1244496" y="1138386"/>
                  <a:pt x="1261447" y="1152767"/>
                  <a:pt x="1269939" y="1171872"/>
                </a:cubicBezTo>
                <a:cubicBezTo>
                  <a:pt x="1284834" y="1205383"/>
                  <a:pt x="1293134" y="1241452"/>
                  <a:pt x="1304732" y="1276242"/>
                </a:cubicBezTo>
                <a:lnTo>
                  <a:pt x="1322129" y="1328428"/>
                </a:lnTo>
                <a:cubicBezTo>
                  <a:pt x="1327928" y="1363218"/>
                  <a:pt x="1311308" y="1411637"/>
                  <a:pt x="1339525" y="1432798"/>
                </a:cubicBezTo>
                <a:cubicBezTo>
                  <a:pt x="1353515" y="1443290"/>
                  <a:pt x="1423093" y="1335255"/>
                  <a:pt x="1426507" y="1328428"/>
                </a:cubicBezTo>
                <a:cubicBezTo>
                  <a:pt x="1434708" y="1312028"/>
                  <a:pt x="1443904" y="1257906"/>
                  <a:pt x="1443904" y="1276242"/>
                </a:cubicBezTo>
                <a:cubicBezTo>
                  <a:pt x="1443904" y="1291661"/>
                  <a:pt x="1422838" y="1390697"/>
                  <a:pt x="1409111" y="1415403"/>
                </a:cubicBezTo>
                <a:cubicBezTo>
                  <a:pt x="1388803" y="1451954"/>
                  <a:pt x="1339525" y="1519773"/>
                  <a:pt x="1339525" y="1519773"/>
                </a:cubicBezTo>
                <a:cubicBezTo>
                  <a:pt x="1299437" y="1513092"/>
                  <a:pt x="1225783" y="1506394"/>
                  <a:pt x="1182957" y="1484983"/>
                </a:cubicBezTo>
                <a:cubicBezTo>
                  <a:pt x="1164257" y="1475634"/>
                  <a:pt x="1149874" y="1458684"/>
                  <a:pt x="1130768" y="1450193"/>
                </a:cubicBezTo>
                <a:cubicBezTo>
                  <a:pt x="1097254" y="1435299"/>
                  <a:pt x="1026389" y="1415403"/>
                  <a:pt x="1026389" y="1415403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9120" y="5828262"/>
            <a:ext cx="313980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head = </a:t>
            </a:r>
            <a:r>
              <a:rPr kumimoji="1" lang="en-US" altLang="zh-CN" sz="2400" dirty="0" err="1" smtClean="0">
                <a:latin typeface="Courier"/>
                <a:cs typeface="Courier"/>
              </a:rPr>
              <a:t>cp</a:t>
            </a:r>
            <a:r>
              <a:rPr kumimoji="1" lang="en-US" altLang="zh-CN" sz="2400" dirty="0" smtClean="0">
                <a:latin typeface="Courier"/>
                <a:cs typeface="Courier"/>
              </a:rPr>
              <a:t>-&gt;link;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68113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7563751" y="605079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7295155" y="5166561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err="1" smtClean="0">
                <a:latin typeface="Courier" charset="0"/>
                <a:cs typeface="Courier" charset="0"/>
              </a:rPr>
              <a:t>cp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4" name="Freeform 13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3" name="Freeform 22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6782730" y="4922800"/>
            <a:ext cx="1223977" cy="1530765"/>
          </a:xfrm>
          <a:custGeom>
            <a:avLst/>
            <a:gdLst>
              <a:gd name="connsiteX0" fmla="*/ 1184836 w 1223977"/>
              <a:gd name="connsiteY0" fmla="*/ 1443790 h 1530765"/>
              <a:gd name="connsiteX1" fmla="*/ 1097854 w 1223977"/>
              <a:gd name="connsiteY1" fmla="*/ 1409000 h 1530765"/>
              <a:gd name="connsiteX2" fmla="*/ 1080458 w 1223977"/>
              <a:gd name="connsiteY2" fmla="*/ 1461185 h 1530765"/>
              <a:gd name="connsiteX3" fmla="*/ 1132647 w 1223977"/>
              <a:gd name="connsiteY3" fmla="*/ 1495975 h 1530765"/>
              <a:gd name="connsiteX4" fmla="*/ 1219629 w 1223977"/>
              <a:gd name="connsiteY4" fmla="*/ 1426395 h 1530765"/>
              <a:gd name="connsiteX5" fmla="*/ 1167440 w 1223977"/>
              <a:gd name="connsiteY5" fmla="*/ 1391605 h 1530765"/>
              <a:gd name="connsiteX6" fmla="*/ 1150043 w 1223977"/>
              <a:gd name="connsiteY6" fmla="*/ 1495975 h 1530765"/>
              <a:gd name="connsiteX7" fmla="*/ 1045665 w 1223977"/>
              <a:gd name="connsiteY7" fmla="*/ 1530765 h 1530765"/>
              <a:gd name="connsiteX8" fmla="*/ 645547 w 1223977"/>
              <a:gd name="connsiteY8" fmla="*/ 1513370 h 1530765"/>
              <a:gd name="connsiteX9" fmla="*/ 488979 w 1223977"/>
              <a:gd name="connsiteY9" fmla="*/ 1478580 h 1530765"/>
              <a:gd name="connsiteX10" fmla="*/ 349807 w 1223977"/>
              <a:gd name="connsiteY10" fmla="*/ 1356814 h 1530765"/>
              <a:gd name="connsiteX11" fmla="*/ 245429 w 1223977"/>
              <a:gd name="connsiteY11" fmla="*/ 1200259 h 1530765"/>
              <a:gd name="connsiteX12" fmla="*/ 175843 w 1223977"/>
              <a:gd name="connsiteY12" fmla="*/ 1095889 h 1530765"/>
              <a:gd name="connsiteX13" fmla="*/ 141050 w 1223977"/>
              <a:gd name="connsiteY13" fmla="*/ 1043703 h 1530765"/>
              <a:gd name="connsiteX14" fmla="*/ 123654 w 1223977"/>
              <a:gd name="connsiteY14" fmla="*/ 974123 h 1530765"/>
              <a:gd name="connsiteX15" fmla="*/ 106257 w 1223977"/>
              <a:gd name="connsiteY15" fmla="*/ 921938 h 1530765"/>
              <a:gd name="connsiteX16" fmla="*/ 88861 w 1223977"/>
              <a:gd name="connsiteY16" fmla="*/ 834963 h 1530765"/>
              <a:gd name="connsiteX17" fmla="*/ 106257 w 1223977"/>
              <a:gd name="connsiteY17" fmla="*/ 608827 h 1530765"/>
              <a:gd name="connsiteX18" fmla="*/ 123654 w 1223977"/>
              <a:gd name="connsiteY18" fmla="*/ 521852 h 1530765"/>
              <a:gd name="connsiteX19" fmla="*/ 106257 w 1223977"/>
              <a:gd name="connsiteY19" fmla="*/ 86976 h 1530765"/>
              <a:gd name="connsiteX20" fmla="*/ 1879 w 1223977"/>
              <a:gd name="connsiteY20" fmla="*/ 191346 h 1530765"/>
              <a:gd name="connsiteX21" fmla="*/ 54068 w 1223977"/>
              <a:gd name="connsiteY21" fmla="*/ 86976 h 1530765"/>
              <a:gd name="connsiteX22" fmla="*/ 158447 w 1223977"/>
              <a:gd name="connsiteY22" fmla="*/ 0 h 1530765"/>
              <a:gd name="connsiteX23" fmla="*/ 228032 w 1223977"/>
              <a:gd name="connsiteY23" fmla="*/ 17395 h 1530765"/>
              <a:gd name="connsiteX24" fmla="*/ 280222 w 1223977"/>
              <a:gd name="connsiteY24" fmla="*/ 69580 h 1530765"/>
              <a:gd name="connsiteX25" fmla="*/ 332411 w 1223977"/>
              <a:gd name="connsiteY25" fmla="*/ 104371 h 1530765"/>
              <a:gd name="connsiteX26" fmla="*/ 349807 w 1223977"/>
              <a:gd name="connsiteY26" fmla="*/ 139161 h 153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23977" h="1530765">
                <a:moveTo>
                  <a:pt x="1184836" y="1443790"/>
                </a:moveTo>
                <a:cubicBezTo>
                  <a:pt x="1155842" y="1432193"/>
                  <a:pt x="1128656" y="1403867"/>
                  <a:pt x="1097854" y="1409000"/>
                </a:cubicBezTo>
                <a:cubicBezTo>
                  <a:pt x="1079767" y="1412014"/>
                  <a:pt x="1073648" y="1444161"/>
                  <a:pt x="1080458" y="1461185"/>
                </a:cubicBezTo>
                <a:cubicBezTo>
                  <a:pt x="1088223" y="1480597"/>
                  <a:pt x="1115251" y="1484378"/>
                  <a:pt x="1132647" y="1495975"/>
                </a:cubicBezTo>
                <a:cubicBezTo>
                  <a:pt x="1154936" y="1490403"/>
                  <a:pt x="1244587" y="1488784"/>
                  <a:pt x="1219629" y="1426395"/>
                </a:cubicBezTo>
                <a:cubicBezTo>
                  <a:pt x="1211864" y="1406983"/>
                  <a:pt x="1184836" y="1403202"/>
                  <a:pt x="1167440" y="1391605"/>
                </a:cubicBezTo>
                <a:cubicBezTo>
                  <a:pt x="1161641" y="1426395"/>
                  <a:pt x="1173270" y="1469433"/>
                  <a:pt x="1150043" y="1495975"/>
                </a:cubicBezTo>
                <a:cubicBezTo>
                  <a:pt x="1125892" y="1523574"/>
                  <a:pt x="1045665" y="1530765"/>
                  <a:pt x="1045665" y="1530765"/>
                </a:cubicBezTo>
                <a:cubicBezTo>
                  <a:pt x="912292" y="1524967"/>
                  <a:pt x="778706" y="1522881"/>
                  <a:pt x="645547" y="1513370"/>
                </a:cubicBezTo>
                <a:cubicBezTo>
                  <a:pt x="614628" y="1511162"/>
                  <a:pt x="522959" y="1487074"/>
                  <a:pt x="488979" y="1478580"/>
                </a:cubicBezTo>
                <a:cubicBezTo>
                  <a:pt x="433808" y="1441802"/>
                  <a:pt x="390513" y="1417869"/>
                  <a:pt x="349807" y="1356814"/>
                </a:cubicBezTo>
                <a:lnTo>
                  <a:pt x="245429" y="1200259"/>
                </a:lnTo>
                <a:lnTo>
                  <a:pt x="175843" y="1095889"/>
                </a:lnTo>
                <a:lnTo>
                  <a:pt x="141050" y="1043703"/>
                </a:lnTo>
                <a:cubicBezTo>
                  <a:pt x="135251" y="1020510"/>
                  <a:pt x="130222" y="997110"/>
                  <a:pt x="123654" y="974123"/>
                </a:cubicBezTo>
                <a:cubicBezTo>
                  <a:pt x="118616" y="956492"/>
                  <a:pt x="110705" y="939727"/>
                  <a:pt x="106257" y="921938"/>
                </a:cubicBezTo>
                <a:cubicBezTo>
                  <a:pt x="99086" y="893255"/>
                  <a:pt x="94660" y="863955"/>
                  <a:pt x="88861" y="834963"/>
                </a:cubicBezTo>
                <a:cubicBezTo>
                  <a:pt x="94660" y="759584"/>
                  <a:pt x="97908" y="683966"/>
                  <a:pt x="106257" y="608827"/>
                </a:cubicBezTo>
                <a:cubicBezTo>
                  <a:pt x="109522" y="579442"/>
                  <a:pt x="123654" y="551418"/>
                  <a:pt x="123654" y="521852"/>
                </a:cubicBezTo>
                <a:cubicBezTo>
                  <a:pt x="123654" y="376777"/>
                  <a:pt x="112056" y="231935"/>
                  <a:pt x="106257" y="86976"/>
                </a:cubicBezTo>
                <a:cubicBezTo>
                  <a:pt x="71464" y="121766"/>
                  <a:pt x="-13681" y="238023"/>
                  <a:pt x="1879" y="191346"/>
                </a:cubicBezTo>
                <a:cubicBezTo>
                  <a:pt x="20254" y="136226"/>
                  <a:pt x="15526" y="135150"/>
                  <a:pt x="54068" y="86976"/>
                </a:cubicBezTo>
                <a:cubicBezTo>
                  <a:pt x="81718" y="52416"/>
                  <a:pt x="124610" y="25376"/>
                  <a:pt x="158447" y="0"/>
                </a:cubicBezTo>
                <a:cubicBezTo>
                  <a:pt x="181642" y="5798"/>
                  <a:pt x="207273" y="5534"/>
                  <a:pt x="228032" y="17395"/>
                </a:cubicBezTo>
                <a:cubicBezTo>
                  <a:pt x="249392" y="29600"/>
                  <a:pt x="261322" y="53831"/>
                  <a:pt x="280222" y="69580"/>
                </a:cubicBezTo>
                <a:cubicBezTo>
                  <a:pt x="296284" y="82964"/>
                  <a:pt x="315015" y="92774"/>
                  <a:pt x="332411" y="104371"/>
                </a:cubicBezTo>
                <a:cubicBezTo>
                  <a:pt x="371753" y="163379"/>
                  <a:pt x="381988" y="171338"/>
                  <a:pt x="349807" y="13916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844612" y="2063608"/>
            <a:ext cx="1443904" cy="1519773"/>
          </a:xfrm>
          <a:custGeom>
            <a:avLst/>
            <a:gdLst>
              <a:gd name="connsiteX0" fmla="*/ 156568 w 1443904"/>
              <a:gd name="connsiteY0" fmla="*/ 41194 h 1519773"/>
              <a:gd name="connsiteX1" fmla="*/ 17396 w 1443904"/>
              <a:gd name="connsiteY1" fmla="*/ 58589 h 1519773"/>
              <a:gd name="connsiteX2" fmla="*/ 0 w 1443904"/>
              <a:gd name="connsiteY2" fmla="*/ 110774 h 1519773"/>
              <a:gd name="connsiteX3" fmla="*/ 52189 w 1443904"/>
              <a:gd name="connsiteY3" fmla="*/ 128169 h 1519773"/>
              <a:gd name="connsiteX4" fmla="*/ 156568 w 1443904"/>
              <a:gd name="connsiteY4" fmla="*/ 58589 h 1519773"/>
              <a:gd name="connsiteX5" fmla="*/ 173964 w 1443904"/>
              <a:gd name="connsiteY5" fmla="*/ 6403 h 1519773"/>
              <a:gd name="connsiteX6" fmla="*/ 69585 w 1443904"/>
              <a:gd name="connsiteY6" fmla="*/ 58589 h 1519773"/>
              <a:gd name="connsiteX7" fmla="*/ 226153 w 1443904"/>
              <a:gd name="connsiteY7" fmla="*/ 128169 h 1519773"/>
              <a:gd name="connsiteX8" fmla="*/ 278343 w 1443904"/>
              <a:gd name="connsiteY8" fmla="*/ 145564 h 1519773"/>
              <a:gd name="connsiteX9" fmla="*/ 330532 w 1443904"/>
              <a:gd name="connsiteY9" fmla="*/ 162959 h 1519773"/>
              <a:gd name="connsiteX10" fmla="*/ 417514 w 1443904"/>
              <a:gd name="connsiteY10" fmla="*/ 180354 h 1519773"/>
              <a:gd name="connsiteX11" fmla="*/ 521893 w 1443904"/>
              <a:gd name="connsiteY11" fmla="*/ 215144 h 1519773"/>
              <a:gd name="connsiteX12" fmla="*/ 678461 w 1443904"/>
              <a:gd name="connsiteY12" fmla="*/ 319514 h 1519773"/>
              <a:gd name="connsiteX13" fmla="*/ 730650 w 1443904"/>
              <a:gd name="connsiteY13" fmla="*/ 354304 h 1519773"/>
              <a:gd name="connsiteX14" fmla="*/ 782839 w 1443904"/>
              <a:gd name="connsiteY14" fmla="*/ 389095 h 1519773"/>
              <a:gd name="connsiteX15" fmla="*/ 817632 w 1443904"/>
              <a:gd name="connsiteY15" fmla="*/ 441280 h 1519773"/>
              <a:gd name="connsiteX16" fmla="*/ 904614 w 1443904"/>
              <a:gd name="connsiteY16" fmla="*/ 545650 h 1519773"/>
              <a:gd name="connsiteX17" fmla="*/ 974200 w 1443904"/>
              <a:gd name="connsiteY17" fmla="*/ 702206 h 1519773"/>
              <a:gd name="connsiteX18" fmla="*/ 1043786 w 1443904"/>
              <a:gd name="connsiteY18" fmla="*/ 806576 h 1519773"/>
              <a:gd name="connsiteX19" fmla="*/ 1113371 w 1443904"/>
              <a:gd name="connsiteY19" fmla="*/ 910946 h 1519773"/>
              <a:gd name="connsiteX20" fmla="*/ 1148164 w 1443904"/>
              <a:gd name="connsiteY20" fmla="*/ 963131 h 1519773"/>
              <a:gd name="connsiteX21" fmla="*/ 1182957 w 1443904"/>
              <a:gd name="connsiteY21" fmla="*/ 1015317 h 1519773"/>
              <a:gd name="connsiteX22" fmla="*/ 1217750 w 1443904"/>
              <a:gd name="connsiteY22" fmla="*/ 1067502 h 1519773"/>
              <a:gd name="connsiteX23" fmla="*/ 1235146 w 1443904"/>
              <a:gd name="connsiteY23" fmla="*/ 1119687 h 1519773"/>
              <a:gd name="connsiteX24" fmla="*/ 1269939 w 1443904"/>
              <a:gd name="connsiteY24" fmla="*/ 1171872 h 1519773"/>
              <a:gd name="connsiteX25" fmla="*/ 1304732 w 1443904"/>
              <a:gd name="connsiteY25" fmla="*/ 1276242 h 1519773"/>
              <a:gd name="connsiteX26" fmla="*/ 1322129 w 1443904"/>
              <a:gd name="connsiteY26" fmla="*/ 1328428 h 1519773"/>
              <a:gd name="connsiteX27" fmla="*/ 1339525 w 1443904"/>
              <a:gd name="connsiteY27" fmla="*/ 1432798 h 1519773"/>
              <a:gd name="connsiteX28" fmla="*/ 1426507 w 1443904"/>
              <a:gd name="connsiteY28" fmla="*/ 1328428 h 1519773"/>
              <a:gd name="connsiteX29" fmla="*/ 1443904 w 1443904"/>
              <a:gd name="connsiteY29" fmla="*/ 1276242 h 1519773"/>
              <a:gd name="connsiteX30" fmla="*/ 1409111 w 1443904"/>
              <a:gd name="connsiteY30" fmla="*/ 1415403 h 1519773"/>
              <a:gd name="connsiteX31" fmla="*/ 1339525 w 1443904"/>
              <a:gd name="connsiteY31" fmla="*/ 1519773 h 1519773"/>
              <a:gd name="connsiteX32" fmla="*/ 1182957 w 1443904"/>
              <a:gd name="connsiteY32" fmla="*/ 1484983 h 1519773"/>
              <a:gd name="connsiteX33" fmla="*/ 1130768 w 1443904"/>
              <a:gd name="connsiteY33" fmla="*/ 1450193 h 1519773"/>
              <a:gd name="connsiteX34" fmla="*/ 1026389 w 1443904"/>
              <a:gd name="connsiteY34" fmla="*/ 1415403 h 151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43904" h="1519773">
                <a:moveTo>
                  <a:pt x="156568" y="41194"/>
                </a:moveTo>
                <a:cubicBezTo>
                  <a:pt x="92774" y="28436"/>
                  <a:pt x="63295" y="1219"/>
                  <a:pt x="17396" y="58589"/>
                </a:cubicBezTo>
                <a:cubicBezTo>
                  <a:pt x="5941" y="72907"/>
                  <a:pt x="5799" y="93379"/>
                  <a:pt x="0" y="110774"/>
                </a:cubicBezTo>
                <a:cubicBezTo>
                  <a:pt x="17396" y="116572"/>
                  <a:pt x="34793" y="133967"/>
                  <a:pt x="52189" y="128169"/>
                </a:cubicBezTo>
                <a:cubicBezTo>
                  <a:pt x="91858" y="114947"/>
                  <a:pt x="156568" y="58589"/>
                  <a:pt x="156568" y="58589"/>
                </a:cubicBezTo>
                <a:cubicBezTo>
                  <a:pt x="162367" y="41194"/>
                  <a:pt x="189221" y="16574"/>
                  <a:pt x="173964" y="6403"/>
                </a:cubicBezTo>
                <a:cubicBezTo>
                  <a:pt x="135490" y="-19245"/>
                  <a:pt x="89028" y="39147"/>
                  <a:pt x="69585" y="58589"/>
                </a:cubicBezTo>
                <a:cubicBezTo>
                  <a:pt x="152290" y="113721"/>
                  <a:pt x="101941" y="86768"/>
                  <a:pt x="226153" y="128169"/>
                </a:cubicBezTo>
                <a:lnTo>
                  <a:pt x="278343" y="145564"/>
                </a:lnTo>
                <a:cubicBezTo>
                  <a:pt x="295739" y="151362"/>
                  <a:pt x="312551" y="159363"/>
                  <a:pt x="330532" y="162959"/>
                </a:cubicBezTo>
                <a:cubicBezTo>
                  <a:pt x="359526" y="168757"/>
                  <a:pt x="388988" y="172575"/>
                  <a:pt x="417514" y="180354"/>
                </a:cubicBezTo>
                <a:cubicBezTo>
                  <a:pt x="452897" y="190003"/>
                  <a:pt x="521893" y="215144"/>
                  <a:pt x="521893" y="215144"/>
                </a:cubicBezTo>
                <a:lnTo>
                  <a:pt x="678461" y="319514"/>
                </a:lnTo>
                <a:lnTo>
                  <a:pt x="730650" y="354304"/>
                </a:lnTo>
                <a:lnTo>
                  <a:pt x="782839" y="389095"/>
                </a:lnTo>
                <a:cubicBezTo>
                  <a:pt x="794437" y="406490"/>
                  <a:pt x="804247" y="425220"/>
                  <a:pt x="817632" y="441280"/>
                </a:cubicBezTo>
                <a:cubicBezTo>
                  <a:pt x="856647" y="488094"/>
                  <a:pt x="879933" y="490123"/>
                  <a:pt x="904614" y="545650"/>
                </a:cubicBezTo>
                <a:cubicBezTo>
                  <a:pt x="987425" y="731960"/>
                  <a:pt x="895458" y="584101"/>
                  <a:pt x="974200" y="702206"/>
                </a:cubicBezTo>
                <a:cubicBezTo>
                  <a:pt x="1007470" y="802010"/>
                  <a:pt x="967770" y="708850"/>
                  <a:pt x="1043786" y="806576"/>
                </a:cubicBezTo>
                <a:cubicBezTo>
                  <a:pt x="1069458" y="839580"/>
                  <a:pt x="1090176" y="876156"/>
                  <a:pt x="1113371" y="910946"/>
                </a:cubicBezTo>
                <a:lnTo>
                  <a:pt x="1148164" y="963131"/>
                </a:lnTo>
                <a:lnTo>
                  <a:pt x="1182957" y="1015317"/>
                </a:lnTo>
                <a:lnTo>
                  <a:pt x="1217750" y="1067502"/>
                </a:lnTo>
                <a:cubicBezTo>
                  <a:pt x="1223549" y="1084897"/>
                  <a:pt x="1226945" y="1103287"/>
                  <a:pt x="1235146" y="1119687"/>
                </a:cubicBezTo>
                <a:cubicBezTo>
                  <a:pt x="1244496" y="1138386"/>
                  <a:pt x="1261447" y="1152767"/>
                  <a:pt x="1269939" y="1171872"/>
                </a:cubicBezTo>
                <a:cubicBezTo>
                  <a:pt x="1284834" y="1205383"/>
                  <a:pt x="1293134" y="1241452"/>
                  <a:pt x="1304732" y="1276242"/>
                </a:cubicBezTo>
                <a:lnTo>
                  <a:pt x="1322129" y="1328428"/>
                </a:lnTo>
                <a:cubicBezTo>
                  <a:pt x="1327928" y="1363218"/>
                  <a:pt x="1311308" y="1411637"/>
                  <a:pt x="1339525" y="1432798"/>
                </a:cubicBezTo>
                <a:cubicBezTo>
                  <a:pt x="1353515" y="1443290"/>
                  <a:pt x="1423093" y="1335255"/>
                  <a:pt x="1426507" y="1328428"/>
                </a:cubicBezTo>
                <a:cubicBezTo>
                  <a:pt x="1434708" y="1312028"/>
                  <a:pt x="1443904" y="1257906"/>
                  <a:pt x="1443904" y="1276242"/>
                </a:cubicBezTo>
                <a:cubicBezTo>
                  <a:pt x="1443904" y="1291661"/>
                  <a:pt x="1422838" y="1390697"/>
                  <a:pt x="1409111" y="1415403"/>
                </a:cubicBezTo>
                <a:cubicBezTo>
                  <a:pt x="1388803" y="1451954"/>
                  <a:pt x="1339525" y="1519773"/>
                  <a:pt x="1339525" y="1519773"/>
                </a:cubicBezTo>
                <a:cubicBezTo>
                  <a:pt x="1299437" y="1513092"/>
                  <a:pt x="1225783" y="1506394"/>
                  <a:pt x="1182957" y="1484983"/>
                </a:cubicBezTo>
                <a:cubicBezTo>
                  <a:pt x="1164257" y="1475634"/>
                  <a:pt x="1149874" y="1458684"/>
                  <a:pt x="1130768" y="1450193"/>
                </a:cubicBezTo>
                <a:cubicBezTo>
                  <a:pt x="1097254" y="1435299"/>
                  <a:pt x="1026389" y="1415403"/>
                  <a:pt x="1026389" y="1415403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52684" y="5828262"/>
            <a:ext cx="2031626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latin typeface="Courier"/>
                <a:cs typeface="Courier"/>
              </a:rPr>
              <a:t>delete </a:t>
            </a:r>
            <a:r>
              <a:rPr kumimoji="1" lang="en-US" altLang="zh-CN" sz="2400" dirty="0" err="1" smtClean="0">
                <a:latin typeface="Courier"/>
                <a:cs typeface="Courier"/>
              </a:rPr>
              <a:t>cp</a:t>
            </a:r>
            <a:r>
              <a:rPr kumimoji="1" lang="en-US" altLang="zh-CN" sz="2400" dirty="0" smtClean="0">
                <a:latin typeface="Courier"/>
                <a:cs typeface="Courier"/>
              </a:rPr>
              <a:t>;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02969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4" name="Freeform 13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3" name="Freeform 22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844612" y="2063608"/>
            <a:ext cx="1443904" cy="1519773"/>
          </a:xfrm>
          <a:custGeom>
            <a:avLst/>
            <a:gdLst>
              <a:gd name="connsiteX0" fmla="*/ 156568 w 1443904"/>
              <a:gd name="connsiteY0" fmla="*/ 41194 h 1519773"/>
              <a:gd name="connsiteX1" fmla="*/ 17396 w 1443904"/>
              <a:gd name="connsiteY1" fmla="*/ 58589 h 1519773"/>
              <a:gd name="connsiteX2" fmla="*/ 0 w 1443904"/>
              <a:gd name="connsiteY2" fmla="*/ 110774 h 1519773"/>
              <a:gd name="connsiteX3" fmla="*/ 52189 w 1443904"/>
              <a:gd name="connsiteY3" fmla="*/ 128169 h 1519773"/>
              <a:gd name="connsiteX4" fmla="*/ 156568 w 1443904"/>
              <a:gd name="connsiteY4" fmla="*/ 58589 h 1519773"/>
              <a:gd name="connsiteX5" fmla="*/ 173964 w 1443904"/>
              <a:gd name="connsiteY5" fmla="*/ 6403 h 1519773"/>
              <a:gd name="connsiteX6" fmla="*/ 69585 w 1443904"/>
              <a:gd name="connsiteY6" fmla="*/ 58589 h 1519773"/>
              <a:gd name="connsiteX7" fmla="*/ 226153 w 1443904"/>
              <a:gd name="connsiteY7" fmla="*/ 128169 h 1519773"/>
              <a:gd name="connsiteX8" fmla="*/ 278343 w 1443904"/>
              <a:gd name="connsiteY8" fmla="*/ 145564 h 1519773"/>
              <a:gd name="connsiteX9" fmla="*/ 330532 w 1443904"/>
              <a:gd name="connsiteY9" fmla="*/ 162959 h 1519773"/>
              <a:gd name="connsiteX10" fmla="*/ 417514 w 1443904"/>
              <a:gd name="connsiteY10" fmla="*/ 180354 h 1519773"/>
              <a:gd name="connsiteX11" fmla="*/ 521893 w 1443904"/>
              <a:gd name="connsiteY11" fmla="*/ 215144 h 1519773"/>
              <a:gd name="connsiteX12" fmla="*/ 678461 w 1443904"/>
              <a:gd name="connsiteY12" fmla="*/ 319514 h 1519773"/>
              <a:gd name="connsiteX13" fmla="*/ 730650 w 1443904"/>
              <a:gd name="connsiteY13" fmla="*/ 354304 h 1519773"/>
              <a:gd name="connsiteX14" fmla="*/ 782839 w 1443904"/>
              <a:gd name="connsiteY14" fmla="*/ 389095 h 1519773"/>
              <a:gd name="connsiteX15" fmla="*/ 817632 w 1443904"/>
              <a:gd name="connsiteY15" fmla="*/ 441280 h 1519773"/>
              <a:gd name="connsiteX16" fmla="*/ 904614 w 1443904"/>
              <a:gd name="connsiteY16" fmla="*/ 545650 h 1519773"/>
              <a:gd name="connsiteX17" fmla="*/ 974200 w 1443904"/>
              <a:gd name="connsiteY17" fmla="*/ 702206 h 1519773"/>
              <a:gd name="connsiteX18" fmla="*/ 1043786 w 1443904"/>
              <a:gd name="connsiteY18" fmla="*/ 806576 h 1519773"/>
              <a:gd name="connsiteX19" fmla="*/ 1113371 w 1443904"/>
              <a:gd name="connsiteY19" fmla="*/ 910946 h 1519773"/>
              <a:gd name="connsiteX20" fmla="*/ 1148164 w 1443904"/>
              <a:gd name="connsiteY20" fmla="*/ 963131 h 1519773"/>
              <a:gd name="connsiteX21" fmla="*/ 1182957 w 1443904"/>
              <a:gd name="connsiteY21" fmla="*/ 1015317 h 1519773"/>
              <a:gd name="connsiteX22" fmla="*/ 1217750 w 1443904"/>
              <a:gd name="connsiteY22" fmla="*/ 1067502 h 1519773"/>
              <a:gd name="connsiteX23" fmla="*/ 1235146 w 1443904"/>
              <a:gd name="connsiteY23" fmla="*/ 1119687 h 1519773"/>
              <a:gd name="connsiteX24" fmla="*/ 1269939 w 1443904"/>
              <a:gd name="connsiteY24" fmla="*/ 1171872 h 1519773"/>
              <a:gd name="connsiteX25" fmla="*/ 1304732 w 1443904"/>
              <a:gd name="connsiteY25" fmla="*/ 1276242 h 1519773"/>
              <a:gd name="connsiteX26" fmla="*/ 1322129 w 1443904"/>
              <a:gd name="connsiteY26" fmla="*/ 1328428 h 1519773"/>
              <a:gd name="connsiteX27" fmla="*/ 1339525 w 1443904"/>
              <a:gd name="connsiteY27" fmla="*/ 1432798 h 1519773"/>
              <a:gd name="connsiteX28" fmla="*/ 1426507 w 1443904"/>
              <a:gd name="connsiteY28" fmla="*/ 1328428 h 1519773"/>
              <a:gd name="connsiteX29" fmla="*/ 1443904 w 1443904"/>
              <a:gd name="connsiteY29" fmla="*/ 1276242 h 1519773"/>
              <a:gd name="connsiteX30" fmla="*/ 1409111 w 1443904"/>
              <a:gd name="connsiteY30" fmla="*/ 1415403 h 1519773"/>
              <a:gd name="connsiteX31" fmla="*/ 1339525 w 1443904"/>
              <a:gd name="connsiteY31" fmla="*/ 1519773 h 1519773"/>
              <a:gd name="connsiteX32" fmla="*/ 1182957 w 1443904"/>
              <a:gd name="connsiteY32" fmla="*/ 1484983 h 1519773"/>
              <a:gd name="connsiteX33" fmla="*/ 1130768 w 1443904"/>
              <a:gd name="connsiteY33" fmla="*/ 1450193 h 1519773"/>
              <a:gd name="connsiteX34" fmla="*/ 1026389 w 1443904"/>
              <a:gd name="connsiteY34" fmla="*/ 1415403 h 151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43904" h="1519773">
                <a:moveTo>
                  <a:pt x="156568" y="41194"/>
                </a:moveTo>
                <a:cubicBezTo>
                  <a:pt x="92774" y="28436"/>
                  <a:pt x="63295" y="1219"/>
                  <a:pt x="17396" y="58589"/>
                </a:cubicBezTo>
                <a:cubicBezTo>
                  <a:pt x="5941" y="72907"/>
                  <a:pt x="5799" y="93379"/>
                  <a:pt x="0" y="110774"/>
                </a:cubicBezTo>
                <a:cubicBezTo>
                  <a:pt x="17396" y="116572"/>
                  <a:pt x="34793" y="133967"/>
                  <a:pt x="52189" y="128169"/>
                </a:cubicBezTo>
                <a:cubicBezTo>
                  <a:pt x="91858" y="114947"/>
                  <a:pt x="156568" y="58589"/>
                  <a:pt x="156568" y="58589"/>
                </a:cubicBezTo>
                <a:cubicBezTo>
                  <a:pt x="162367" y="41194"/>
                  <a:pt x="189221" y="16574"/>
                  <a:pt x="173964" y="6403"/>
                </a:cubicBezTo>
                <a:cubicBezTo>
                  <a:pt x="135490" y="-19245"/>
                  <a:pt x="89028" y="39147"/>
                  <a:pt x="69585" y="58589"/>
                </a:cubicBezTo>
                <a:cubicBezTo>
                  <a:pt x="152290" y="113721"/>
                  <a:pt x="101941" y="86768"/>
                  <a:pt x="226153" y="128169"/>
                </a:cubicBezTo>
                <a:lnTo>
                  <a:pt x="278343" y="145564"/>
                </a:lnTo>
                <a:cubicBezTo>
                  <a:pt x="295739" y="151362"/>
                  <a:pt x="312551" y="159363"/>
                  <a:pt x="330532" y="162959"/>
                </a:cubicBezTo>
                <a:cubicBezTo>
                  <a:pt x="359526" y="168757"/>
                  <a:pt x="388988" y="172575"/>
                  <a:pt x="417514" y="180354"/>
                </a:cubicBezTo>
                <a:cubicBezTo>
                  <a:pt x="452897" y="190003"/>
                  <a:pt x="521893" y="215144"/>
                  <a:pt x="521893" y="215144"/>
                </a:cubicBezTo>
                <a:lnTo>
                  <a:pt x="678461" y="319514"/>
                </a:lnTo>
                <a:lnTo>
                  <a:pt x="730650" y="354304"/>
                </a:lnTo>
                <a:lnTo>
                  <a:pt x="782839" y="389095"/>
                </a:lnTo>
                <a:cubicBezTo>
                  <a:pt x="794437" y="406490"/>
                  <a:pt x="804247" y="425220"/>
                  <a:pt x="817632" y="441280"/>
                </a:cubicBezTo>
                <a:cubicBezTo>
                  <a:pt x="856647" y="488094"/>
                  <a:pt x="879933" y="490123"/>
                  <a:pt x="904614" y="545650"/>
                </a:cubicBezTo>
                <a:cubicBezTo>
                  <a:pt x="987425" y="731960"/>
                  <a:pt x="895458" y="584101"/>
                  <a:pt x="974200" y="702206"/>
                </a:cubicBezTo>
                <a:cubicBezTo>
                  <a:pt x="1007470" y="802010"/>
                  <a:pt x="967770" y="708850"/>
                  <a:pt x="1043786" y="806576"/>
                </a:cubicBezTo>
                <a:cubicBezTo>
                  <a:pt x="1069458" y="839580"/>
                  <a:pt x="1090176" y="876156"/>
                  <a:pt x="1113371" y="910946"/>
                </a:cubicBezTo>
                <a:lnTo>
                  <a:pt x="1148164" y="963131"/>
                </a:lnTo>
                <a:lnTo>
                  <a:pt x="1182957" y="1015317"/>
                </a:lnTo>
                <a:lnTo>
                  <a:pt x="1217750" y="1067502"/>
                </a:lnTo>
                <a:cubicBezTo>
                  <a:pt x="1223549" y="1084897"/>
                  <a:pt x="1226945" y="1103287"/>
                  <a:pt x="1235146" y="1119687"/>
                </a:cubicBezTo>
                <a:cubicBezTo>
                  <a:pt x="1244496" y="1138386"/>
                  <a:pt x="1261447" y="1152767"/>
                  <a:pt x="1269939" y="1171872"/>
                </a:cubicBezTo>
                <a:cubicBezTo>
                  <a:pt x="1284834" y="1205383"/>
                  <a:pt x="1293134" y="1241452"/>
                  <a:pt x="1304732" y="1276242"/>
                </a:cubicBezTo>
                <a:lnTo>
                  <a:pt x="1322129" y="1328428"/>
                </a:lnTo>
                <a:cubicBezTo>
                  <a:pt x="1327928" y="1363218"/>
                  <a:pt x="1311308" y="1411637"/>
                  <a:pt x="1339525" y="1432798"/>
                </a:cubicBezTo>
                <a:cubicBezTo>
                  <a:pt x="1353515" y="1443290"/>
                  <a:pt x="1423093" y="1335255"/>
                  <a:pt x="1426507" y="1328428"/>
                </a:cubicBezTo>
                <a:cubicBezTo>
                  <a:pt x="1434708" y="1312028"/>
                  <a:pt x="1443904" y="1257906"/>
                  <a:pt x="1443904" y="1276242"/>
                </a:cubicBezTo>
                <a:cubicBezTo>
                  <a:pt x="1443904" y="1291661"/>
                  <a:pt x="1422838" y="1390697"/>
                  <a:pt x="1409111" y="1415403"/>
                </a:cubicBezTo>
                <a:cubicBezTo>
                  <a:pt x="1388803" y="1451954"/>
                  <a:pt x="1339525" y="1519773"/>
                  <a:pt x="1339525" y="1519773"/>
                </a:cubicBezTo>
                <a:cubicBezTo>
                  <a:pt x="1299437" y="1513092"/>
                  <a:pt x="1225783" y="1506394"/>
                  <a:pt x="1182957" y="1484983"/>
                </a:cubicBezTo>
                <a:cubicBezTo>
                  <a:pt x="1164257" y="1475634"/>
                  <a:pt x="1149874" y="1458684"/>
                  <a:pt x="1130768" y="1450193"/>
                </a:cubicBezTo>
                <a:cubicBezTo>
                  <a:pt x="1097254" y="1435299"/>
                  <a:pt x="1026389" y="1415403"/>
                  <a:pt x="1026389" y="1415403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52684" y="5828262"/>
            <a:ext cx="166223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Courier"/>
                <a:cs typeface="Courier"/>
              </a:rPr>
              <a:t>r</a:t>
            </a:r>
            <a:r>
              <a:rPr kumimoji="1" lang="en-US" altLang="zh-CN" sz="2400" dirty="0" smtClean="0">
                <a:latin typeface="Courier"/>
                <a:cs typeface="Courier"/>
              </a:rPr>
              <a:t>eturn 1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415412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4" name="Freeform 13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endParaRPr lang="en-US" altLang="zh-CN" dirty="0"/>
          </a:p>
        </p:txBody>
      </p:sp>
      <p:sp>
        <p:nvSpPr>
          <p:cNvPr id="23" name="Freeform 22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844612" y="2063608"/>
            <a:ext cx="1443904" cy="1519773"/>
          </a:xfrm>
          <a:custGeom>
            <a:avLst/>
            <a:gdLst>
              <a:gd name="connsiteX0" fmla="*/ 156568 w 1443904"/>
              <a:gd name="connsiteY0" fmla="*/ 41194 h 1519773"/>
              <a:gd name="connsiteX1" fmla="*/ 17396 w 1443904"/>
              <a:gd name="connsiteY1" fmla="*/ 58589 h 1519773"/>
              <a:gd name="connsiteX2" fmla="*/ 0 w 1443904"/>
              <a:gd name="connsiteY2" fmla="*/ 110774 h 1519773"/>
              <a:gd name="connsiteX3" fmla="*/ 52189 w 1443904"/>
              <a:gd name="connsiteY3" fmla="*/ 128169 h 1519773"/>
              <a:gd name="connsiteX4" fmla="*/ 156568 w 1443904"/>
              <a:gd name="connsiteY4" fmla="*/ 58589 h 1519773"/>
              <a:gd name="connsiteX5" fmla="*/ 173964 w 1443904"/>
              <a:gd name="connsiteY5" fmla="*/ 6403 h 1519773"/>
              <a:gd name="connsiteX6" fmla="*/ 69585 w 1443904"/>
              <a:gd name="connsiteY6" fmla="*/ 58589 h 1519773"/>
              <a:gd name="connsiteX7" fmla="*/ 226153 w 1443904"/>
              <a:gd name="connsiteY7" fmla="*/ 128169 h 1519773"/>
              <a:gd name="connsiteX8" fmla="*/ 278343 w 1443904"/>
              <a:gd name="connsiteY8" fmla="*/ 145564 h 1519773"/>
              <a:gd name="connsiteX9" fmla="*/ 330532 w 1443904"/>
              <a:gd name="connsiteY9" fmla="*/ 162959 h 1519773"/>
              <a:gd name="connsiteX10" fmla="*/ 417514 w 1443904"/>
              <a:gd name="connsiteY10" fmla="*/ 180354 h 1519773"/>
              <a:gd name="connsiteX11" fmla="*/ 521893 w 1443904"/>
              <a:gd name="connsiteY11" fmla="*/ 215144 h 1519773"/>
              <a:gd name="connsiteX12" fmla="*/ 678461 w 1443904"/>
              <a:gd name="connsiteY12" fmla="*/ 319514 h 1519773"/>
              <a:gd name="connsiteX13" fmla="*/ 730650 w 1443904"/>
              <a:gd name="connsiteY13" fmla="*/ 354304 h 1519773"/>
              <a:gd name="connsiteX14" fmla="*/ 782839 w 1443904"/>
              <a:gd name="connsiteY14" fmla="*/ 389095 h 1519773"/>
              <a:gd name="connsiteX15" fmla="*/ 817632 w 1443904"/>
              <a:gd name="connsiteY15" fmla="*/ 441280 h 1519773"/>
              <a:gd name="connsiteX16" fmla="*/ 904614 w 1443904"/>
              <a:gd name="connsiteY16" fmla="*/ 545650 h 1519773"/>
              <a:gd name="connsiteX17" fmla="*/ 974200 w 1443904"/>
              <a:gd name="connsiteY17" fmla="*/ 702206 h 1519773"/>
              <a:gd name="connsiteX18" fmla="*/ 1043786 w 1443904"/>
              <a:gd name="connsiteY18" fmla="*/ 806576 h 1519773"/>
              <a:gd name="connsiteX19" fmla="*/ 1113371 w 1443904"/>
              <a:gd name="connsiteY19" fmla="*/ 910946 h 1519773"/>
              <a:gd name="connsiteX20" fmla="*/ 1148164 w 1443904"/>
              <a:gd name="connsiteY20" fmla="*/ 963131 h 1519773"/>
              <a:gd name="connsiteX21" fmla="*/ 1182957 w 1443904"/>
              <a:gd name="connsiteY21" fmla="*/ 1015317 h 1519773"/>
              <a:gd name="connsiteX22" fmla="*/ 1217750 w 1443904"/>
              <a:gd name="connsiteY22" fmla="*/ 1067502 h 1519773"/>
              <a:gd name="connsiteX23" fmla="*/ 1235146 w 1443904"/>
              <a:gd name="connsiteY23" fmla="*/ 1119687 h 1519773"/>
              <a:gd name="connsiteX24" fmla="*/ 1269939 w 1443904"/>
              <a:gd name="connsiteY24" fmla="*/ 1171872 h 1519773"/>
              <a:gd name="connsiteX25" fmla="*/ 1304732 w 1443904"/>
              <a:gd name="connsiteY25" fmla="*/ 1276242 h 1519773"/>
              <a:gd name="connsiteX26" fmla="*/ 1322129 w 1443904"/>
              <a:gd name="connsiteY26" fmla="*/ 1328428 h 1519773"/>
              <a:gd name="connsiteX27" fmla="*/ 1339525 w 1443904"/>
              <a:gd name="connsiteY27" fmla="*/ 1432798 h 1519773"/>
              <a:gd name="connsiteX28" fmla="*/ 1426507 w 1443904"/>
              <a:gd name="connsiteY28" fmla="*/ 1328428 h 1519773"/>
              <a:gd name="connsiteX29" fmla="*/ 1443904 w 1443904"/>
              <a:gd name="connsiteY29" fmla="*/ 1276242 h 1519773"/>
              <a:gd name="connsiteX30" fmla="*/ 1409111 w 1443904"/>
              <a:gd name="connsiteY30" fmla="*/ 1415403 h 1519773"/>
              <a:gd name="connsiteX31" fmla="*/ 1339525 w 1443904"/>
              <a:gd name="connsiteY31" fmla="*/ 1519773 h 1519773"/>
              <a:gd name="connsiteX32" fmla="*/ 1182957 w 1443904"/>
              <a:gd name="connsiteY32" fmla="*/ 1484983 h 1519773"/>
              <a:gd name="connsiteX33" fmla="*/ 1130768 w 1443904"/>
              <a:gd name="connsiteY33" fmla="*/ 1450193 h 1519773"/>
              <a:gd name="connsiteX34" fmla="*/ 1026389 w 1443904"/>
              <a:gd name="connsiteY34" fmla="*/ 1415403 h 151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43904" h="1519773">
                <a:moveTo>
                  <a:pt x="156568" y="41194"/>
                </a:moveTo>
                <a:cubicBezTo>
                  <a:pt x="92774" y="28436"/>
                  <a:pt x="63295" y="1219"/>
                  <a:pt x="17396" y="58589"/>
                </a:cubicBezTo>
                <a:cubicBezTo>
                  <a:pt x="5941" y="72907"/>
                  <a:pt x="5799" y="93379"/>
                  <a:pt x="0" y="110774"/>
                </a:cubicBezTo>
                <a:cubicBezTo>
                  <a:pt x="17396" y="116572"/>
                  <a:pt x="34793" y="133967"/>
                  <a:pt x="52189" y="128169"/>
                </a:cubicBezTo>
                <a:cubicBezTo>
                  <a:pt x="91858" y="114947"/>
                  <a:pt x="156568" y="58589"/>
                  <a:pt x="156568" y="58589"/>
                </a:cubicBezTo>
                <a:cubicBezTo>
                  <a:pt x="162367" y="41194"/>
                  <a:pt x="189221" y="16574"/>
                  <a:pt x="173964" y="6403"/>
                </a:cubicBezTo>
                <a:cubicBezTo>
                  <a:pt x="135490" y="-19245"/>
                  <a:pt x="89028" y="39147"/>
                  <a:pt x="69585" y="58589"/>
                </a:cubicBezTo>
                <a:cubicBezTo>
                  <a:pt x="152290" y="113721"/>
                  <a:pt x="101941" y="86768"/>
                  <a:pt x="226153" y="128169"/>
                </a:cubicBezTo>
                <a:lnTo>
                  <a:pt x="278343" y="145564"/>
                </a:lnTo>
                <a:cubicBezTo>
                  <a:pt x="295739" y="151362"/>
                  <a:pt x="312551" y="159363"/>
                  <a:pt x="330532" y="162959"/>
                </a:cubicBezTo>
                <a:cubicBezTo>
                  <a:pt x="359526" y="168757"/>
                  <a:pt x="388988" y="172575"/>
                  <a:pt x="417514" y="180354"/>
                </a:cubicBezTo>
                <a:cubicBezTo>
                  <a:pt x="452897" y="190003"/>
                  <a:pt x="521893" y="215144"/>
                  <a:pt x="521893" y="215144"/>
                </a:cubicBezTo>
                <a:lnTo>
                  <a:pt x="678461" y="319514"/>
                </a:lnTo>
                <a:lnTo>
                  <a:pt x="730650" y="354304"/>
                </a:lnTo>
                <a:lnTo>
                  <a:pt x="782839" y="389095"/>
                </a:lnTo>
                <a:cubicBezTo>
                  <a:pt x="794437" y="406490"/>
                  <a:pt x="804247" y="425220"/>
                  <a:pt x="817632" y="441280"/>
                </a:cubicBezTo>
                <a:cubicBezTo>
                  <a:pt x="856647" y="488094"/>
                  <a:pt x="879933" y="490123"/>
                  <a:pt x="904614" y="545650"/>
                </a:cubicBezTo>
                <a:cubicBezTo>
                  <a:pt x="987425" y="731960"/>
                  <a:pt x="895458" y="584101"/>
                  <a:pt x="974200" y="702206"/>
                </a:cubicBezTo>
                <a:cubicBezTo>
                  <a:pt x="1007470" y="802010"/>
                  <a:pt x="967770" y="708850"/>
                  <a:pt x="1043786" y="806576"/>
                </a:cubicBezTo>
                <a:cubicBezTo>
                  <a:pt x="1069458" y="839580"/>
                  <a:pt x="1090176" y="876156"/>
                  <a:pt x="1113371" y="910946"/>
                </a:cubicBezTo>
                <a:lnTo>
                  <a:pt x="1148164" y="963131"/>
                </a:lnTo>
                <a:lnTo>
                  <a:pt x="1182957" y="1015317"/>
                </a:lnTo>
                <a:lnTo>
                  <a:pt x="1217750" y="1067502"/>
                </a:lnTo>
                <a:cubicBezTo>
                  <a:pt x="1223549" y="1084897"/>
                  <a:pt x="1226945" y="1103287"/>
                  <a:pt x="1235146" y="1119687"/>
                </a:cubicBezTo>
                <a:cubicBezTo>
                  <a:pt x="1244496" y="1138386"/>
                  <a:pt x="1261447" y="1152767"/>
                  <a:pt x="1269939" y="1171872"/>
                </a:cubicBezTo>
                <a:cubicBezTo>
                  <a:pt x="1284834" y="1205383"/>
                  <a:pt x="1293134" y="1241452"/>
                  <a:pt x="1304732" y="1276242"/>
                </a:cubicBezTo>
                <a:lnTo>
                  <a:pt x="1322129" y="1328428"/>
                </a:lnTo>
                <a:cubicBezTo>
                  <a:pt x="1327928" y="1363218"/>
                  <a:pt x="1311308" y="1411637"/>
                  <a:pt x="1339525" y="1432798"/>
                </a:cubicBezTo>
                <a:cubicBezTo>
                  <a:pt x="1353515" y="1443290"/>
                  <a:pt x="1423093" y="1335255"/>
                  <a:pt x="1426507" y="1328428"/>
                </a:cubicBezTo>
                <a:cubicBezTo>
                  <a:pt x="1434708" y="1312028"/>
                  <a:pt x="1443904" y="1257906"/>
                  <a:pt x="1443904" y="1276242"/>
                </a:cubicBezTo>
                <a:cubicBezTo>
                  <a:pt x="1443904" y="1291661"/>
                  <a:pt x="1422838" y="1390697"/>
                  <a:pt x="1409111" y="1415403"/>
                </a:cubicBezTo>
                <a:cubicBezTo>
                  <a:pt x="1388803" y="1451954"/>
                  <a:pt x="1339525" y="1519773"/>
                  <a:pt x="1339525" y="1519773"/>
                </a:cubicBezTo>
                <a:cubicBezTo>
                  <a:pt x="1299437" y="1513092"/>
                  <a:pt x="1225783" y="1506394"/>
                  <a:pt x="1182957" y="1484983"/>
                </a:cubicBezTo>
                <a:cubicBezTo>
                  <a:pt x="1164257" y="1475634"/>
                  <a:pt x="1149874" y="1458684"/>
                  <a:pt x="1130768" y="1450193"/>
                </a:cubicBezTo>
                <a:cubicBezTo>
                  <a:pt x="1097254" y="1435299"/>
                  <a:pt x="1026389" y="1415403"/>
                  <a:pt x="1026389" y="1415403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2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4291" y="4714059"/>
            <a:ext cx="2565329" cy="163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42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Summary</a:t>
            </a:r>
            <a:endParaRPr kumimoji="1" lang="zh-CN" altLang="en-US" dirty="0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974887" y="1494628"/>
            <a:ext cx="21306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dirty="0" smtClean="0"/>
              <a:t>Stack Push</a:t>
            </a:r>
            <a:endParaRPr lang="en-US" altLang="zh-CN" sz="3000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2167248" y="2835156"/>
            <a:ext cx="19382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dirty="0" smtClean="0"/>
              <a:t>Stack Pop</a:t>
            </a:r>
            <a:endParaRPr lang="en-US" altLang="zh-CN" sz="3000" dirty="0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118470" y="4175684"/>
            <a:ext cx="298704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dirty="0" smtClean="0"/>
              <a:t>Queue </a:t>
            </a:r>
            <a:r>
              <a:rPr lang="en-US" altLang="zh-CN" sz="3000" dirty="0" err="1" smtClean="0"/>
              <a:t>Enqueue</a:t>
            </a:r>
            <a:endParaRPr lang="en-US" altLang="zh-CN" sz="3000" dirty="0"/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5871" y="1526378"/>
            <a:ext cx="13065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097243" y="5516212"/>
            <a:ext cx="300826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dirty="0" smtClean="0"/>
              <a:t>Queue </a:t>
            </a:r>
            <a:r>
              <a:rPr lang="en-US" altLang="zh-CN" sz="3000" dirty="0" err="1" smtClean="0"/>
              <a:t>Dequeue</a:t>
            </a:r>
            <a:endParaRPr lang="en-US" altLang="zh-CN" sz="3000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5871" y="2834399"/>
            <a:ext cx="13065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5871" y="4142420"/>
            <a:ext cx="13065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5871" y="5450441"/>
            <a:ext cx="13065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9301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051" y="2656479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124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3614" y="757249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124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138"/>
            <a:ext cx="9144000" cy="6138862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00" y="1101725"/>
            <a:ext cx="9144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0" y="113506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Round out knowledge of linked lists</a:t>
            </a:r>
            <a:endParaRPr lang="en-US" altLang="zh-CN" sz="3200" dirty="0" smtClean="0">
              <a:latin typeface="Chalkboard" charset="0"/>
              <a:cs typeface="Chalkboard" charset="0"/>
            </a:endParaRPr>
          </a:p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See how Stack + Queue work</a:t>
            </a:r>
            <a:endParaRPr lang="en-US" altLang="zh-CN" sz="32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73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321" y="4591320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235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How is the Stack Implemented?</a:t>
            </a:r>
          </a:p>
        </p:txBody>
      </p:sp>
      <p:pic>
        <p:nvPicPr>
          <p:cNvPr id="12083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300" y="1192213"/>
            <a:ext cx="3675063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VectorInt</a:t>
            </a:r>
            <a:endParaRPr lang="en-US" dirty="0" smtClean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class </a:t>
            </a:r>
            <a:r>
              <a:rPr lang="en-US" b="1" i="1" dirty="0" err="1" smtClean="0">
                <a:latin typeface="Consolas" charset="0"/>
              </a:rPr>
              <a:t>StackInt</a:t>
            </a:r>
            <a:r>
              <a:rPr lang="en-US" b="1" i="1" dirty="0" smtClean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{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in </a:t>
            </a:r>
            <a:r>
              <a:rPr lang="en-US" b="1" i="1" dirty="0" err="1" smtClean="0">
                <a:solidFill>
                  <a:srgbClr val="008000"/>
                </a:solidFill>
                <a:latin typeface="Consolas" charset="0"/>
              </a:rPr>
              <a:t>VectorInt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.h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public: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>
                <a:latin typeface="Consolas" charset="0"/>
              </a:rPr>
              <a:t>StackInt</a:t>
            </a:r>
            <a:r>
              <a:rPr lang="en-US" b="1" i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();  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constructor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void push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value</a:t>
            </a:r>
            <a:r>
              <a:rPr lang="en-US" dirty="0" smtClean="0">
                <a:latin typeface="Consolas" charset="0"/>
              </a:rPr>
              <a:t>);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append a value to the end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pop</a:t>
            </a:r>
            <a:r>
              <a:rPr lang="en-US" dirty="0" smtClean="0">
                <a:latin typeface="Consolas" charset="0"/>
              </a:rPr>
              <a:t>();    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return the value at index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private: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b="1" i="1" dirty="0" smtClean="0">
                <a:latin typeface="Consolas" charset="0"/>
              </a:rPr>
              <a:t> data</a:t>
            </a:r>
            <a:r>
              <a:rPr lang="en-US" dirty="0" smtClean="0">
                <a:latin typeface="Consolas" charset="0"/>
              </a:rPr>
              <a:t>;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member variables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}</a:t>
            </a:r>
            <a:r>
              <a:rPr lang="en-US" b="1" dirty="0" smtClean="0">
                <a:solidFill>
                  <a:schemeClr val="accent2"/>
                </a:solidFill>
                <a:latin typeface="Consolas" charset="0"/>
              </a:rPr>
              <a:t>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There’s always a better way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45411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5412" name="Group 7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45418" name="Freeform 8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9" name="Freeform 15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5413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45414" name="Freeform 17"/>
          <p:cNvSpPr>
            <a:spLocks/>
          </p:cNvSpPr>
          <p:nvPr/>
        </p:nvSpPr>
        <p:spPr bwMode="auto">
          <a:xfrm>
            <a:off x="1420813" y="1925638"/>
            <a:ext cx="1947862" cy="925512"/>
          </a:xfrm>
          <a:custGeom>
            <a:avLst/>
            <a:gdLst>
              <a:gd name="T0" fmla="*/ 43044 w 1947994"/>
              <a:gd name="T1" fmla="*/ 850172 h 925521"/>
              <a:gd name="T2" fmla="*/ 10761 w 1947994"/>
              <a:gd name="T3" fmla="*/ 903979 h 925521"/>
              <a:gd name="T4" fmla="*/ 96848 w 1947994"/>
              <a:gd name="T5" fmla="*/ 871696 h 925521"/>
              <a:gd name="T6" fmla="*/ 86087 w 1947994"/>
              <a:gd name="T7" fmla="*/ 828648 h 925521"/>
              <a:gd name="T8" fmla="*/ 0 w 1947994"/>
              <a:gd name="T9" fmla="*/ 871696 h 925521"/>
              <a:gd name="T10" fmla="*/ 10761 w 1947994"/>
              <a:gd name="T11" fmla="*/ 903979 h 925521"/>
              <a:gd name="T12" fmla="*/ 43044 w 1947994"/>
              <a:gd name="T13" fmla="*/ 893217 h 925521"/>
              <a:gd name="T14" fmla="*/ 53804 w 1947994"/>
              <a:gd name="T15" fmla="*/ 860934 h 925521"/>
              <a:gd name="T16" fmla="*/ 21523 w 1947994"/>
              <a:gd name="T17" fmla="*/ 871696 h 925521"/>
              <a:gd name="T18" fmla="*/ 32283 w 1947994"/>
              <a:gd name="T19" fmla="*/ 903979 h 925521"/>
              <a:gd name="T20" fmla="*/ 53804 w 1947994"/>
              <a:gd name="T21" fmla="*/ 871696 h 925521"/>
              <a:gd name="T22" fmla="*/ 107610 w 1947994"/>
              <a:gd name="T23" fmla="*/ 882455 h 925521"/>
              <a:gd name="T24" fmla="*/ 182937 w 1947994"/>
              <a:gd name="T25" fmla="*/ 903979 h 925521"/>
              <a:gd name="T26" fmla="*/ 290545 w 1947994"/>
              <a:gd name="T27" fmla="*/ 914741 h 925521"/>
              <a:gd name="T28" fmla="*/ 387394 w 1947994"/>
              <a:gd name="T29" fmla="*/ 925503 h 925521"/>
              <a:gd name="T30" fmla="*/ 591852 w 1947994"/>
              <a:gd name="T31" fmla="*/ 903979 h 925521"/>
              <a:gd name="T32" fmla="*/ 656418 w 1947994"/>
              <a:gd name="T33" fmla="*/ 882455 h 925521"/>
              <a:gd name="T34" fmla="*/ 688699 w 1947994"/>
              <a:gd name="T35" fmla="*/ 871696 h 925521"/>
              <a:gd name="T36" fmla="*/ 753266 w 1947994"/>
              <a:gd name="T37" fmla="*/ 839410 h 925521"/>
              <a:gd name="T38" fmla="*/ 785549 w 1947994"/>
              <a:gd name="T39" fmla="*/ 817886 h 925521"/>
              <a:gd name="T40" fmla="*/ 817832 w 1947994"/>
              <a:gd name="T41" fmla="*/ 807124 h 925521"/>
              <a:gd name="T42" fmla="*/ 882397 w 1947994"/>
              <a:gd name="T43" fmla="*/ 764079 h 925521"/>
              <a:gd name="T44" fmla="*/ 914680 w 1947994"/>
              <a:gd name="T45" fmla="*/ 742555 h 925521"/>
              <a:gd name="T46" fmla="*/ 979246 w 1947994"/>
              <a:gd name="T47" fmla="*/ 710270 h 925521"/>
              <a:gd name="T48" fmla="*/ 1033050 w 1947994"/>
              <a:gd name="T49" fmla="*/ 667224 h 925521"/>
              <a:gd name="T50" fmla="*/ 1054573 w 1947994"/>
              <a:gd name="T51" fmla="*/ 634938 h 925521"/>
              <a:gd name="T52" fmla="*/ 1119137 w 1947994"/>
              <a:gd name="T53" fmla="*/ 570367 h 925521"/>
              <a:gd name="T54" fmla="*/ 1172943 w 1947994"/>
              <a:gd name="T55" fmla="*/ 516560 h 925521"/>
              <a:gd name="T56" fmla="*/ 1183704 w 1947994"/>
              <a:gd name="T57" fmla="*/ 484274 h 925521"/>
              <a:gd name="T58" fmla="*/ 1248268 w 1947994"/>
              <a:gd name="T59" fmla="*/ 387419 h 925521"/>
              <a:gd name="T60" fmla="*/ 1291312 w 1947994"/>
              <a:gd name="T61" fmla="*/ 322850 h 925521"/>
              <a:gd name="T62" fmla="*/ 1312834 w 1947994"/>
              <a:gd name="T63" fmla="*/ 290565 h 925521"/>
              <a:gd name="T64" fmla="*/ 1377401 w 1947994"/>
              <a:gd name="T65" fmla="*/ 225995 h 925521"/>
              <a:gd name="T66" fmla="*/ 1409682 w 1947994"/>
              <a:gd name="T67" fmla="*/ 204472 h 925521"/>
              <a:gd name="T68" fmla="*/ 1441965 w 1947994"/>
              <a:gd name="T69" fmla="*/ 172186 h 925521"/>
              <a:gd name="T70" fmla="*/ 1474248 w 1947994"/>
              <a:gd name="T71" fmla="*/ 161424 h 925521"/>
              <a:gd name="T72" fmla="*/ 1506531 w 1947994"/>
              <a:gd name="T73" fmla="*/ 139903 h 925521"/>
              <a:gd name="T74" fmla="*/ 1635662 w 1947994"/>
              <a:gd name="T75" fmla="*/ 107617 h 925521"/>
              <a:gd name="T76" fmla="*/ 1840120 w 1947994"/>
              <a:gd name="T77" fmla="*/ 118379 h 925521"/>
              <a:gd name="T78" fmla="*/ 1904686 w 1947994"/>
              <a:gd name="T79" fmla="*/ 150664 h 925521"/>
              <a:gd name="T80" fmla="*/ 1947730 w 1947994"/>
              <a:gd name="T81" fmla="*/ 161424 h 925521"/>
              <a:gd name="T82" fmla="*/ 1904686 w 1947994"/>
              <a:gd name="T83" fmla="*/ 96855 h 925521"/>
              <a:gd name="T84" fmla="*/ 1883163 w 1947994"/>
              <a:gd name="T85" fmla="*/ 32286 h 925521"/>
              <a:gd name="T86" fmla="*/ 1861643 w 1947994"/>
              <a:gd name="T87" fmla="*/ 0 h 925521"/>
              <a:gd name="T88" fmla="*/ 1872403 w 1947994"/>
              <a:gd name="T89" fmla="*/ 32286 h 925521"/>
              <a:gd name="T90" fmla="*/ 1893926 w 1947994"/>
              <a:gd name="T91" fmla="*/ 64569 h 925521"/>
              <a:gd name="T92" fmla="*/ 1936969 w 1947994"/>
              <a:gd name="T93" fmla="*/ 161424 h 925521"/>
              <a:gd name="T94" fmla="*/ 1850882 w 1947994"/>
              <a:gd name="T95" fmla="*/ 236757 h 925521"/>
              <a:gd name="T96" fmla="*/ 1818599 w 1947994"/>
              <a:gd name="T97" fmla="*/ 258279 h 925521"/>
              <a:gd name="T98" fmla="*/ 1786316 w 1947994"/>
              <a:gd name="T99" fmla="*/ 290565 h 9255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947994" h="925521">
                <a:moveTo>
                  <a:pt x="43050" y="850188"/>
                </a:moveTo>
                <a:cubicBezTo>
                  <a:pt x="32288" y="868124"/>
                  <a:pt x="1408" y="885288"/>
                  <a:pt x="10763" y="903997"/>
                </a:cubicBezTo>
                <a:cubicBezTo>
                  <a:pt x="22399" y="927268"/>
                  <a:pt x="88144" y="877523"/>
                  <a:pt x="96862" y="871712"/>
                </a:cubicBezTo>
                <a:cubicBezTo>
                  <a:pt x="93274" y="857363"/>
                  <a:pt x="99948" y="833857"/>
                  <a:pt x="86099" y="828664"/>
                </a:cubicBezTo>
                <a:cubicBezTo>
                  <a:pt x="12816" y="801184"/>
                  <a:pt x="12845" y="833181"/>
                  <a:pt x="0" y="871712"/>
                </a:cubicBezTo>
                <a:cubicBezTo>
                  <a:pt x="3588" y="882474"/>
                  <a:pt x="616" y="898924"/>
                  <a:pt x="10763" y="903997"/>
                </a:cubicBezTo>
                <a:cubicBezTo>
                  <a:pt x="20910" y="909070"/>
                  <a:pt x="35028" y="901257"/>
                  <a:pt x="43050" y="893235"/>
                </a:cubicBezTo>
                <a:cubicBezTo>
                  <a:pt x="51071" y="885214"/>
                  <a:pt x="61834" y="868971"/>
                  <a:pt x="53812" y="860950"/>
                </a:cubicBezTo>
                <a:cubicBezTo>
                  <a:pt x="45790" y="852929"/>
                  <a:pt x="32287" y="868125"/>
                  <a:pt x="21525" y="871712"/>
                </a:cubicBezTo>
                <a:cubicBezTo>
                  <a:pt x="25112" y="882474"/>
                  <a:pt x="20943" y="903997"/>
                  <a:pt x="32287" y="903997"/>
                </a:cubicBezTo>
                <a:cubicBezTo>
                  <a:pt x="45221" y="903997"/>
                  <a:pt x="41375" y="875265"/>
                  <a:pt x="53812" y="871712"/>
                </a:cubicBezTo>
                <a:cubicBezTo>
                  <a:pt x="71401" y="866687"/>
                  <a:pt x="89878" y="878037"/>
                  <a:pt x="107624" y="882473"/>
                </a:cubicBezTo>
                <a:cubicBezTo>
                  <a:pt x="148518" y="892696"/>
                  <a:pt x="135980" y="897286"/>
                  <a:pt x="182961" y="903997"/>
                </a:cubicBezTo>
                <a:cubicBezTo>
                  <a:pt x="218652" y="909096"/>
                  <a:pt x="254730" y="910985"/>
                  <a:pt x="290585" y="914759"/>
                </a:cubicBezTo>
                <a:lnTo>
                  <a:pt x="387446" y="925521"/>
                </a:lnTo>
                <a:cubicBezTo>
                  <a:pt x="489123" y="918743"/>
                  <a:pt x="516998" y="926476"/>
                  <a:pt x="591932" y="903997"/>
                </a:cubicBezTo>
                <a:cubicBezTo>
                  <a:pt x="613664" y="897478"/>
                  <a:pt x="634981" y="889647"/>
                  <a:pt x="656506" y="882473"/>
                </a:cubicBezTo>
                <a:lnTo>
                  <a:pt x="688793" y="871712"/>
                </a:lnTo>
                <a:cubicBezTo>
                  <a:pt x="781331" y="810023"/>
                  <a:pt x="664246" y="883986"/>
                  <a:pt x="753368" y="839426"/>
                </a:cubicBezTo>
                <a:cubicBezTo>
                  <a:pt x="764937" y="833642"/>
                  <a:pt x="774086" y="823686"/>
                  <a:pt x="785655" y="817902"/>
                </a:cubicBezTo>
                <a:cubicBezTo>
                  <a:pt x="795802" y="812829"/>
                  <a:pt x="808025" y="812649"/>
                  <a:pt x="817942" y="807140"/>
                </a:cubicBezTo>
                <a:cubicBezTo>
                  <a:pt x="840556" y="794577"/>
                  <a:pt x="860992" y="778442"/>
                  <a:pt x="882517" y="764093"/>
                </a:cubicBezTo>
                <a:cubicBezTo>
                  <a:pt x="893279" y="756918"/>
                  <a:pt x="902533" y="746659"/>
                  <a:pt x="914804" y="742569"/>
                </a:cubicBezTo>
                <a:cubicBezTo>
                  <a:pt x="959362" y="727717"/>
                  <a:pt x="937652" y="738099"/>
                  <a:pt x="979378" y="710284"/>
                </a:cubicBezTo>
                <a:cubicBezTo>
                  <a:pt x="1041065" y="617758"/>
                  <a:pt x="958927" y="726645"/>
                  <a:pt x="1033190" y="667236"/>
                </a:cubicBezTo>
                <a:cubicBezTo>
                  <a:pt x="1043290" y="659156"/>
                  <a:pt x="1046122" y="644617"/>
                  <a:pt x="1054715" y="634950"/>
                </a:cubicBezTo>
                <a:cubicBezTo>
                  <a:pt x="1074939" y="612199"/>
                  <a:pt x="1102403" y="595706"/>
                  <a:pt x="1119289" y="570379"/>
                </a:cubicBezTo>
                <a:cubicBezTo>
                  <a:pt x="1147989" y="527332"/>
                  <a:pt x="1130052" y="545268"/>
                  <a:pt x="1173101" y="516570"/>
                </a:cubicBezTo>
                <a:cubicBezTo>
                  <a:pt x="1176689" y="505808"/>
                  <a:pt x="1178355" y="494201"/>
                  <a:pt x="1183864" y="484284"/>
                </a:cubicBezTo>
                <a:lnTo>
                  <a:pt x="1248438" y="387427"/>
                </a:lnTo>
                <a:lnTo>
                  <a:pt x="1291488" y="322856"/>
                </a:lnTo>
                <a:cubicBezTo>
                  <a:pt x="1298663" y="312094"/>
                  <a:pt x="1303866" y="299717"/>
                  <a:pt x="1313012" y="290571"/>
                </a:cubicBezTo>
                <a:cubicBezTo>
                  <a:pt x="1334537" y="269047"/>
                  <a:pt x="1352259" y="242883"/>
                  <a:pt x="1377587" y="225999"/>
                </a:cubicBezTo>
                <a:cubicBezTo>
                  <a:pt x="1388349" y="218825"/>
                  <a:pt x="1399937" y="212756"/>
                  <a:pt x="1409874" y="204476"/>
                </a:cubicBezTo>
                <a:cubicBezTo>
                  <a:pt x="1421567" y="194733"/>
                  <a:pt x="1429497" y="180632"/>
                  <a:pt x="1442161" y="172190"/>
                </a:cubicBezTo>
                <a:cubicBezTo>
                  <a:pt x="1451600" y="165897"/>
                  <a:pt x="1464301" y="166501"/>
                  <a:pt x="1474448" y="161428"/>
                </a:cubicBezTo>
                <a:cubicBezTo>
                  <a:pt x="1486017" y="155644"/>
                  <a:pt x="1494915" y="145158"/>
                  <a:pt x="1506735" y="139905"/>
                </a:cubicBezTo>
                <a:cubicBezTo>
                  <a:pt x="1557902" y="117165"/>
                  <a:pt x="1581735" y="116644"/>
                  <a:pt x="1635884" y="107619"/>
                </a:cubicBezTo>
                <a:cubicBezTo>
                  <a:pt x="1704046" y="111206"/>
                  <a:pt x="1772394" y="112202"/>
                  <a:pt x="1840370" y="118381"/>
                </a:cubicBezTo>
                <a:cubicBezTo>
                  <a:pt x="1878741" y="121869"/>
                  <a:pt x="1870271" y="135807"/>
                  <a:pt x="1904944" y="150666"/>
                </a:cubicBezTo>
                <a:cubicBezTo>
                  <a:pt x="1918540" y="156492"/>
                  <a:pt x="1933644" y="157841"/>
                  <a:pt x="1947994" y="161428"/>
                </a:cubicBezTo>
                <a:cubicBezTo>
                  <a:pt x="1933644" y="139904"/>
                  <a:pt x="1913125" y="121398"/>
                  <a:pt x="1904944" y="96857"/>
                </a:cubicBezTo>
                <a:cubicBezTo>
                  <a:pt x="1897769" y="75333"/>
                  <a:pt x="1896004" y="51164"/>
                  <a:pt x="1883419" y="32286"/>
                </a:cubicBezTo>
                <a:cubicBezTo>
                  <a:pt x="1876244" y="21524"/>
                  <a:pt x="1874829" y="0"/>
                  <a:pt x="1861895" y="0"/>
                </a:cubicBezTo>
                <a:cubicBezTo>
                  <a:pt x="1850551" y="0"/>
                  <a:pt x="1867584" y="22140"/>
                  <a:pt x="1872657" y="32286"/>
                </a:cubicBezTo>
                <a:cubicBezTo>
                  <a:pt x="1878442" y="43855"/>
                  <a:pt x="1887007" y="53809"/>
                  <a:pt x="1894182" y="64571"/>
                </a:cubicBezTo>
                <a:cubicBezTo>
                  <a:pt x="1919797" y="141413"/>
                  <a:pt x="1903121" y="110265"/>
                  <a:pt x="1937231" y="161428"/>
                </a:cubicBezTo>
                <a:cubicBezTo>
                  <a:pt x="1901357" y="215239"/>
                  <a:pt x="1926470" y="186539"/>
                  <a:pt x="1851132" y="236761"/>
                </a:cubicBezTo>
                <a:lnTo>
                  <a:pt x="1818845" y="258285"/>
                </a:lnTo>
                <a:cubicBezTo>
                  <a:pt x="1795330" y="293556"/>
                  <a:pt x="1810254" y="290571"/>
                  <a:pt x="1786558" y="290571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15" name="TextBox 18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45416" name="TextBox 19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45417" name="TextBox 23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Contest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119" y="763924"/>
            <a:ext cx="10833913" cy="60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7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4643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6435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46436" name="Freeform 17"/>
          <p:cNvSpPr>
            <a:spLocks/>
          </p:cNvSpPr>
          <p:nvPr/>
        </p:nvSpPr>
        <p:spPr bwMode="auto">
          <a:xfrm>
            <a:off x="1420813" y="1925638"/>
            <a:ext cx="1947862" cy="925512"/>
          </a:xfrm>
          <a:custGeom>
            <a:avLst/>
            <a:gdLst>
              <a:gd name="T0" fmla="*/ 43044 w 1947994"/>
              <a:gd name="T1" fmla="*/ 850172 h 925521"/>
              <a:gd name="T2" fmla="*/ 10761 w 1947994"/>
              <a:gd name="T3" fmla="*/ 903979 h 925521"/>
              <a:gd name="T4" fmla="*/ 96848 w 1947994"/>
              <a:gd name="T5" fmla="*/ 871696 h 925521"/>
              <a:gd name="T6" fmla="*/ 86087 w 1947994"/>
              <a:gd name="T7" fmla="*/ 828648 h 925521"/>
              <a:gd name="T8" fmla="*/ 0 w 1947994"/>
              <a:gd name="T9" fmla="*/ 871696 h 925521"/>
              <a:gd name="T10" fmla="*/ 10761 w 1947994"/>
              <a:gd name="T11" fmla="*/ 903979 h 925521"/>
              <a:gd name="T12" fmla="*/ 43044 w 1947994"/>
              <a:gd name="T13" fmla="*/ 893217 h 925521"/>
              <a:gd name="T14" fmla="*/ 53804 w 1947994"/>
              <a:gd name="T15" fmla="*/ 860934 h 925521"/>
              <a:gd name="T16" fmla="*/ 21523 w 1947994"/>
              <a:gd name="T17" fmla="*/ 871696 h 925521"/>
              <a:gd name="T18" fmla="*/ 32283 w 1947994"/>
              <a:gd name="T19" fmla="*/ 903979 h 925521"/>
              <a:gd name="T20" fmla="*/ 53804 w 1947994"/>
              <a:gd name="T21" fmla="*/ 871696 h 925521"/>
              <a:gd name="T22" fmla="*/ 107610 w 1947994"/>
              <a:gd name="T23" fmla="*/ 882455 h 925521"/>
              <a:gd name="T24" fmla="*/ 182937 w 1947994"/>
              <a:gd name="T25" fmla="*/ 903979 h 925521"/>
              <a:gd name="T26" fmla="*/ 290545 w 1947994"/>
              <a:gd name="T27" fmla="*/ 914741 h 925521"/>
              <a:gd name="T28" fmla="*/ 387394 w 1947994"/>
              <a:gd name="T29" fmla="*/ 925503 h 925521"/>
              <a:gd name="T30" fmla="*/ 591852 w 1947994"/>
              <a:gd name="T31" fmla="*/ 903979 h 925521"/>
              <a:gd name="T32" fmla="*/ 656418 w 1947994"/>
              <a:gd name="T33" fmla="*/ 882455 h 925521"/>
              <a:gd name="T34" fmla="*/ 688699 w 1947994"/>
              <a:gd name="T35" fmla="*/ 871696 h 925521"/>
              <a:gd name="T36" fmla="*/ 753266 w 1947994"/>
              <a:gd name="T37" fmla="*/ 839410 h 925521"/>
              <a:gd name="T38" fmla="*/ 785549 w 1947994"/>
              <a:gd name="T39" fmla="*/ 817886 h 925521"/>
              <a:gd name="T40" fmla="*/ 817832 w 1947994"/>
              <a:gd name="T41" fmla="*/ 807124 h 925521"/>
              <a:gd name="T42" fmla="*/ 882397 w 1947994"/>
              <a:gd name="T43" fmla="*/ 764079 h 925521"/>
              <a:gd name="T44" fmla="*/ 914680 w 1947994"/>
              <a:gd name="T45" fmla="*/ 742555 h 925521"/>
              <a:gd name="T46" fmla="*/ 979246 w 1947994"/>
              <a:gd name="T47" fmla="*/ 710270 h 925521"/>
              <a:gd name="T48" fmla="*/ 1033050 w 1947994"/>
              <a:gd name="T49" fmla="*/ 667224 h 925521"/>
              <a:gd name="T50" fmla="*/ 1054573 w 1947994"/>
              <a:gd name="T51" fmla="*/ 634938 h 925521"/>
              <a:gd name="T52" fmla="*/ 1119137 w 1947994"/>
              <a:gd name="T53" fmla="*/ 570367 h 925521"/>
              <a:gd name="T54" fmla="*/ 1172943 w 1947994"/>
              <a:gd name="T55" fmla="*/ 516560 h 925521"/>
              <a:gd name="T56" fmla="*/ 1183704 w 1947994"/>
              <a:gd name="T57" fmla="*/ 484274 h 925521"/>
              <a:gd name="T58" fmla="*/ 1248268 w 1947994"/>
              <a:gd name="T59" fmla="*/ 387419 h 925521"/>
              <a:gd name="T60" fmla="*/ 1291312 w 1947994"/>
              <a:gd name="T61" fmla="*/ 322850 h 925521"/>
              <a:gd name="T62" fmla="*/ 1312834 w 1947994"/>
              <a:gd name="T63" fmla="*/ 290565 h 925521"/>
              <a:gd name="T64" fmla="*/ 1377401 w 1947994"/>
              <a:gd name="T65" fmla="*/ 225995 h 925521"/>
              <a:gd name="T66" fmla="*/ 1409682 w 1947994"/>
              <a:gd name="T67" fmla="*/ 204472 h 925521"/>
              <a:gd name="T68" fmla="*/ 1441965 w 1947994"/>
              <a:gd name="T69" fmla="*/ 172186 h 925521"/>
              <a:gd name="T70" fmla="*/ 1474248 w 1947994"/>
              <a:gd name="T71" fmla="*/ 161424 h 925521"/>
              <a:gd name="T72" fmla="*/ 1506531 w 1947994"/>
              <a:gd name="T73" fmla="*/ 139903 h 925521"/>
              <a:gd name="T74" fmla="*/ 1635662 w 1947994"/>
              <a:gd name="T75" fmla="*/ 107617 h 925521"/>
              <a:gd name="T76" fmla="*/ 1840120 w 1947994"/>
              <a:gd name="T77" fmla="*/ 118379 h 925521"/>
              <a:gd name="T78" fmla="*/ 1904686 w 1947994"/>
              <a:gd name="T79" fmla="*/ 150664 h 925521"/>
              <a:gd name="T80" fmla="*/ 1947730 w 1947994"/>
              <a:gd name="T81" fmla="*/ 161424 h 925521"/>
              <a:gd name="T82" fmla="*/ 1904686 w 1947994"/>
              <a:gd name="T83" fmla="*/ 96855 h 925521"/>
              <a:gd name="T84" fmla="*/ 1883163 w 1947994"/>
              <a:gd name="T85" fmla="*/ 32286 h 925521"/>
              <a:gd name="T86" fmla="*/ 1861643 w 1947994"/>
              <a:gd name="T87" fmla="*/ 0 h 925521"/>
              <a:gd name="T88" fmla="*/ 1872403 w 1947994"/>
              <a:gd name="T89" fmla="*/ 32286 h 925521"/>
              <a:gd name="T90" fmla="*/ 1893926 w 1947994"/>
              <a:gd name="T91" fmla="*/ 64569 h 925521"/>
              <a:gd name="T92" fmla="*/ 1936969 w 1947994"/>
              <a:gd name="T93" fmla="*/ 161424 h 925521"/>
              <a:gd name="T94" fmla="*/ 1850882 w 1947994"/>
              <a:gd name="T95" fmla="*/ 236757 h 925521"/>
              <a:gd name="T96" fmla="*/ 1818599 w 1947994"/>
              <a:gd name="T97" fmla="*/ 258279 h 925521"/>
              <a:gd name="T98" fmla="*/ 1786316 w 1947994"/>
              <a:gd name="T99" fmla="*/ 290565 h 9255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947994" h="925521">
                <a:moveTo>
                  <a:pt x="43050" y="850188"/>
                </a:moveTo>
                <a:cubicBezTo>
                  <a:pt x="32288" y="868124"/>
                  <a:pt x="1408" y="885288"/>
                  <a:pt x="10763" y="903997"/>
                </a:cubicBezTo>
                <a:cubicBezTo>
                  <a:pt x="22399" y="927268"/>
                  <a:pt x="88144" y="877523"/>
                  <a:pt x="96862" y="871712"/>
                </a:cubicBezTo>
                <a:cubicBezTo>
                  <a:pt x="93274" y="857363"/>
                  <a:pt x="99948" y="833857"/>
                  <a:pt x="86099" y="828664"/>
                </a:cubicBezTo>
                <a:cubicBezTo>
                  <a:pt x="12816" y="801184"/>
                  <a:pt x="12845" y="833181"/>
                  <a:pt x="0" y="871712"/>
                </a:cubicBezTo>
                <a:cubicBezTo>
                  <a:pt x="3588" y="882474"/>
                  <a:pt x="616" y="898924"/>
                  <a:pt x="10763" y="903997"/>
                </a:cubicBezTo>
                <a:cubicBezTo>
                  <a:pt x="20910" y="909070"/>
                  <a:pt x="35028" y="901257"/>
                  <a:pt x="43050" y="893235"/>
                </a:cubicBezTo>
                <a:cubicBezTo>
                  <a:pt x="51071" y="885214"/>
                  <a:pt x="61834" y="868971"/>
                  <a:pt x="53812" y="860950"/>
                </a:cubicBezTo>
                <a:cubicBezTo>
                  <a:pt x="45790" y="852929"/>
                  <a:pt x="32287" y="868125"/>
                  <a:pt x="21525" y="871712"/>
                </a:cubicBezTo>
                <a:cubicBezTo>
                  <a:pt x="25112" y="882474"/>
                  <a:pt x="20943" y="903997"/>
                  <a:pt x="32287" y="903997"/>
                </a:cubicBezTo>
                <a:cubicBezTo>
                  <a:pt x="45221" y="903997"/>
                  <a:pt x="41375" y="875265"/>
                  <a:pt x="53812" y="871712"/>
                </a:cubicBezTo>
                <a:cubicBezTo>
                  <a:pt x="71401" y="866687"/>
                  <a:pt x="89878" y="878037"/>
                  <a:pt x="107624" y="882473"/>
                </a:cubicBezTo>
                <a:cubicBezTo>
                  <a:pt x="148518" y="892696"/>
                  <a:pt x="135980" y="897286"/>
                  <a:pt x="182961" y="903997"/>
                </a:cubicBezTo>
                <a:cubicBezTo>
                  <a:pt x="218652" y="909096"/>
                  <a:pt x="254730" y="910985"/>
                  <a:pt x="290585" y="914759"/>
                </a:cubicBezTo>
                <a:lnTo>
                  <a:pt x="387446" y="925521"/>
                </a:lnTo>
                <a:cubicBezTo>
                  <a:pt x="489123" y="918743"/>
                  <a:pt x="516998" y="926476"/>
                  <a:pt x="591932" y="903997"/>
                </a:cubicBezTo>
                <a:cubicBezTo>
                  <a:pt x="613664" y="897478"/>
                  <a:pt x="634981" y="889647"/>
                  <a:pt x="656506" y="882473"/>
                </a:cubicBezTo>
                <a:lnTo>
                  <a:pt x="688793" y="871712"/>
                </a:lnTo>
                <a:cubicBezTo>
                  <a:pt x="781331" y="810023"/>
                  <a:pt x="664246" y="883986"/>
                  <a:pt x="753368" y="839426"/>
                </a:cubicBezTo>
                <a:cubicBezTo>
                  <a:pt x="764937" y="833642"/>
                  <a:pt x="774086" y="823686"/>
                  <a:pt x="785655" y="817902"/>
                </a:cubicBezTo>
                <a:cubicBezTo>
                  <a:pt x="795802" y="812829"/>
                  <a:pt x="808025" y="812649"/>
                  <a:pt x="817942" y="807140"/>
                </a:cubicBezTo>
                <a:cubicBezTo>
                  <a:pt x="840556" y="794577"/>
                  <a:pt x="860992" y="778442"/>
                  <a:pt x="882517" y="764093"/>
                </a:cubicBezTo>
                <a:cubicBezTo>
                  <a:pt x="893279" y="756918"/>
                  <a:pt x="902533" y="746659"/>
                  <a:pt x="914804" y="742569"/>
                </a:cubicBezTo>
                <a:cubicBezTo>
                  <a:pt x="959362" y="727717"/>
                  <a:pt x="937652" y="738099"/>
                  <a:pt x="979378" y="710284"/>
                </a:cubicBezTo>
                <a:cubicBezTo>
                  <a:pt x="1041065" y="617758"/>
                  <a:pt x="958927" y="726645"/>
                  <a:pt x="1033190" y="667236"/>
                </a:cubicBezTo>
                <a:cubicBezTo>
                  <a:pt x="1043290" y="659156"/>
                  <a:pt x="1046122" y="644617"/>
                  <a:pt x="1054715" y="634950"/>
                </a:cubicBezTo>
                <a:cubicBezTo>
                  <a:pt x="1074939" y="612199"/>
                  <a:pt x="1102403" y="595706"/>
                  <a:pt x="1119289" y="570379"/>
                </a:cubicBezTo>
                <a:cubicBezTo>
                  <a:pt x="1147989" y="527332"/>
                  <a:pt x="1130052" y="545268"/>
                  <a:pt x="1173101" y="516570"/>
                </a:cubicBezTo>
                <a:cubicBezTo>
                  <a:pt x="1176689" y="505808"/>
                  <a:pt x="1178355" y="494201"/>
                  <a:pt x="1183864" y="484284"/>
                </a:cubicBezTo>
                <a:lnTo>
                  <a:pt x="1248438" y="387427"/>
                </a:lnTo>
                <a:lnTo>
                  <a:pt x="1291488" y="322856"/>
                </a:lnTo>
                <a:cubicBezTo>
                  <a:pt x="1298663" y="312094"/>
                  <a:pt x="1303866" y="299717"/>
                  <a:pt x="1313012" y="290571"/>
                </a:cubicBezTo>
                <a:cubicBezTo>
                  <a:pt x="1334537" y="269047"/>
                  <a:pt x="1352259" y="242883"/>
                  <a:pt x="1377587" y="225999"/>
                </a:cubicBezTo>
                <a:cubicBezTo>
                  <a:pt x="1388349" y="218825"/>
                  <a:pt x="1399937" y="212756"/>
                  <a:pt x="1409874" y="204476"/>
                </a:cubicBezTo>
                <a:cubicBezTo>
                  <a:pt x="1421567" y="194733"/>
                  <a:pt x="1429497" y="180632"/>
                  <a:pt x="1442161" y="172190"/>
                </a:cubicBezTo>
                <a:cubicBezTo>
                  <a:pt x="1451600" y="165897"/>
                  <a:pt x="1464301" y="166501"/>
                  <a:pt x="1474448" y="161428"/>
                </a:cubicBezTo>
                <a:cubicBezTo>
                  <a:pt x="1486017" y="155644"/>
                  <a:pt x="1494915" y="145158"/>
                  <a:pt x="1506735" y="139905"/>
                </a:cubicBezTo>
                <a:cubicBezTo>
                  <a:pt x="1557902" y="117165"/>
                  <a:pt x="1581735" y="116644"/>
                  <a:pt x="1635884" y="107619"/>
                </a:cubicBezTo>
                <a:cubicBezTo>
                  <a:pt x="1704046" y="111206"/>
                  <a:pt x="1772394" y="112202"/>
                  <a:pt x="1840370" y="118381"/>
                </a:cubicBezTo>
                <a:cubicBezTo>
                  <a:pt x="1878741" y="121869"/>
                  <a:pt x="1870271" y="135807"/>
                  <a:pt x="1904944" y="150666"/>
                </a:cubicBezTo>
                <a:cubicBezTo>
                  <a:pt x="1918540" y="156492"/>
                  <a:pt x="1933644" y="157841"/>
                  <a:pt x="1947994" y="161428"/>
                </a:cubicBezTo>
                <a:cubicBezTo>
                  <a:pt x="1933644" y="139904"/>
                  <a:pt x="1913125" y="121398"/>
                  <a:pt x="1904944" y="96857"/>
                </a:cubicBezTo>
                <a:cubicBezTo>
                  <a:pt x="1897769" y="75333"/>
                  <a:pt x="1896004" y="51164"/>
                  <a:pt x="1883419" y="32286"/>
                </a:cubicBezTo>
                <a:cubicBezTo>
                  <a:pt x="1876244" y="21524"/>
                  <a:pt x="1874829" y="0"/>
                  <a:pt x="1861895" y="0"/>
                </a:cubicBezTo>
                <a:cubicBezTo>
                  <a:pt x="1850551" y="0"/>
                  <a:pt x="1867584" y="22140"/>
                  <a:pt x="1872657" y="32286"/>
                </a:cubicBezTo>
                <a:cubicBezTo>
                  <a:pt x="1878442" y="43855"/>
                  <a:pt x="1887007" y="53809"/>
                  <a:pt x="1894182" y="64571"/>
                </a:cubicBezTo>
                <a:cubicBezTo>
                  <a:pt x="1919797" y="141413"/>
                  <a:pt x="1903121" y="110265"/>
                  <a:pt x="1937231" y="161428"/>
                </a:cubicBezTo>
                <a:cubicBezTo>
                  <a:pt x="1901357" y="215239"/>
                  <a:pt x="1926470" y="186539"/>
                  <a:pt x="1851132" y="236761"/>
                </a:cubicBezTo>
                <a:lnTo>
                  <a:pt x="1818845" y="258285"/>
                </a:lnTo>
                <a:cubicBezTo>
                  <a:pt x="1795330" y="293556"/>
                  <a:pt x="1810254" y="290571"/>
                  <a:pt x="1786558" y="290571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6437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6438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6439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46445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6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6440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46441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46442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6444" name="TextBox 26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47458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59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47460" name="Freeform 17"/>
          <p:cNvSpPr>
            <a:spLocks/>
          </p:cNvSpPr>
          <p:nvPr/>
        </p:nvSpPr>
        <p:spPr bwMode="auto">
          <a:xfrm>
            <a:off x="1420813" y="1925638"/>
            <a:ext cx="1947862" cy="925512"/>
          </a:xfrm>
          <a:custGeom>
            <a:avLst/>
            <a:gdLst>
              <a:gd name="T0" fmla="*/ 43044 w 1947994"/>
              <a:gd name="T1" fmla="*/ 850172 h 925521"/>
              <a:gd name="T2" fmla="*/ 10761 w 1947994"/>
              <a:gd name="T3" fmla="*/ 903979 h 925521"/>
              <a:gd name="T4" fmla="*/ 96848 w 1947994"/>
              <a:gd name="T5" fmla="*/ 871696 h 925521"/>
              <a:gd name="T6" fmla="*/ 86087 w 1947994"/>
              <a:gd name="T7" fmla="*/ 828648 h 925521"/>
              <a:gd name="T8" fmla="*/ 0 w 1947994"/>
              <a:gd name="T9" fmla="*/ 871696 h 925521"/>
              <a:gd name="T10" fmla="*/ 10761 w 1947994"/>
              <a:gd name="T11" fmla="*/ 903979 h 925521"/>
              <a:gd name="T12" fmla="*/ 43044 w 1947994"/>
              <a:gd name="T13" fmla="*/ 893217 h 925521"/>
              <a:gd name="T14" fmla="*/ 53804 w 1947994"/>
              <a:gd name="T15" fmla="*/ 860934 h 925521"/>
              <a:gd name="T16" fmla="*/ 21523 w 1947994"/>
              <a:gd name="T17" fmla="*/ 871696 h 925521"/>
              <a:gd name="T18" fmla="*/ 32283 w 1947994"/>
              <a:gd name="T19" fmla="*/ 903979 h 925521"/>
              <a:gd name="T20" fmla="*/ 53804 w 1947994"/>
              <a:gd name="T21" fmla="*/ 871696 h 925521"/>
              <a:gd name="T22" fmla="*/ 107610 w 1947994"/>
              <a:gd name="T23" fmla="*/ 882455 h 925521"/>
              <a:gd name="T24" fmla="*/ 182937 w 1947994"/>
              <a:gd name="T25" fmla="*/ 903979 h 925521"/>
              <a:gd name="T26" fmla="*/ 290545 w 1947994"/>
              <a:gd name="T27" fmla="*/ 914741 h 925521"/>
              <a:gd name="T28" fmla="*/ 387394 w 1947994"/>
              <a:gd name="T29" fmla="*/ 925503 h 925521"/>
              <a:gd name="T30" fmla="*/ 591852 w 1947994"/>
              <a:gd name="T31" fmla="*/ 903979 h 925521"/>
              <a:gd name="T32" fmla="*/ 656418 w 1947994"/>
              <a:gd name="T33" fmla="*/ 882455 h 925521"/>
              <a:gd name="T34" fmla="*/ 688699 w 1947994"/>
              <a:gd name="T35" fmla="*/ 871696 h 925521"/>
              <a:gd name="T36" fmla="*/ 753266 w 1947994"/>
              <a:gd name="T37" fmla="*/ 839410 h 925521"/>
              <a:gd name="T38" fmla="*/ 785549 w 1947994"/>
              <a:gd name="T39" fmla="*/ 817886 h 925521"/>
              <a:gd name="T40" fmla="*/ 817832 w 1947994"/>
              <a:gd name="T41" fmla="*/ 807124 h 925521"/>
              <a:gd name="T42" fmla="*/ 882397 w 1947994"/>
              <a:gd name="T43" fmla="*/ 764079 h 925521"/>
              <a:gd name="T44" fmla="*/ 914680 w 1947994"/>
              <a:gd name="T45" fmla="*/ 742555 h 925521"/>
              <a:gd name="T46" fmla="*/ 979246 w 1947994"/>
              <a:gd name="T47" fmla="*/ 710270 h 925521"/>
              <a:gd name="T48" fmla="*/ 1033050 w 1947994"/>
              <a:gd name="T49" fmla="*/ 667224 h 925521"/>
              <a:gd name="T50" fmla="*/ 1054573 w 1947994"/>
              <a:gd name="T51" fmla="*/ 634938 h 925521"/>
              <a:gd name="T52" fmla="*/ 1119137 w 1947994"/>
              <a:gd name="T53" fmla="*/ 570367 h 925521"/>
              <a:gd name="T54" fmla="*/ 1172943 w 1947994"/>
              <a:gd name="T55" fmla="*/ 516560 h 925521"/>
              <a:gd name="T56" fmla="*/ 1183704 w 1947994"/>
              <a:gd name="T57" fmla="*/ 484274 h 925521"/>
              <a:gd name="T58" fmla="*/ 1248268 w 1947994"/>
              <a:gd name="T59" fmla="*/ 387419 h 925521"/>
              <a:gd name="T60" fmla="*/ 1291312 w 1947994"/>
              <a:gd name="T61" fmla="*/ 322850 h 925521"/>
              <a:gd name="T62" fmla="*/ 1312834 w 1947994"/>
              <a:gd name="T63" fmla="*/ 290565 h 925521"/>
              <a:gd name="T64" fmla="*/ 1377401 w 1947994"/>
              <a:gd name="T65" fmla="*/ 225995 h 925521"/>
              <a:gd name="T66" fmla="*/ 1409682 w 1947994"/>
              <a:gd name="T67" fmla="*/ 204472 h 925521"/>
              <a:gd name="T68" fmla="*/ 1441965 w 1947994"/>
              <a:gd name="T69" fmla="*/ 172186 h 925521"/>
              <a:gd name="T70" fmla="*/ 1474248 w 1947994"/>
              <a:gd name="T71" fmla="*/ 161424 h 925521"/>
              <a:gd name="T72" fmla="*/ 1506531 w 1947994"/>
              <a:gd name="T73" fmla="*/ 139903 h 925521"/>
              <a:gd name="T74" fmla="*/ 1635662 w 1947994"/>
              <a:gd name="T75" fmla="*/ 107617 h 925521"/>
              <a:gd name="T76" fmla="*/ 1840120 w 1947994"/>
              <a:gd name="T77" fmla="*/ 118379 h 925521"/>
              <a:gd name="T78" fmla="*/ 1904686 w 1947994"/>
              <a:gd name="T79" fmla="*/ 150664 h 925521"/>
              <a:gd name="T80" fmla="*/ 1947730 w 1947994"/>
              <a:gd name="T81" fmla="*/ 161424 h 925521"/>
              <a:gd name="T82" fmla="*/ 1904686 w 1947994"/>
              <a:gd name="T83" fmla="*/ 96855 h 925521"/>
              <a:gd name="T84" fmla="*/ 1883163 w 1947994"/>
              <a:gd name="T85" fmla="*/ 32286 h 925521"/>
              <a:gd name="T86" fmla="*/ 1861643 w 1947994"/>
              <a:gd name="T87" fmla="*/ 0 h 925521"/>
              <a:gd name="T88" fmla="*/ 1872403 w 1947994"/>
              <a:gd name="T89" fmla="*/ 32286 h 925521"/>
              <a:gd name="T90" fmla="*/ 1893926 w 1947994"/>
              <a:gd name="T91" fmla="*/ 64569 h 925521"/>
              <a:gd name="T92" fmla="*/ 1936969 w 1947994"/>
              <a:gd name="T93" fmla="*/ 161424 h 925521"/>
              <a:gd name="T94" fmla="*/ 1850882 w 1947994"/>
              <a:gd name="T95" fmla="*/ 236757 h 925521"/>
              <a:gd name="T96" fmla="*/ 1818599 w 1947994"/>
              <a:gd name="T97" fmla="*/ 258279 h 925521"/>
              <a:gd name="T98" fmla="*/ 1786316 w 1947994"/>
              <a:gd name="T99" fmla="*/ 290565 h 9255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947994" h="925521">
                <a:moveTo>
                  <a:pt x="43050" y="850188"/>
                </a:moveTo>
                <a:cubicBezTo>
                  <a:pt x="32288" y="868124"/>
                  <a:pt x="1408" y="885288"/>
                  <a:pt x="10763" y="903997"/>
                </a:cubicBezTo>
                <a:cubicBezTo>
                  <a:pt x="22399" y="927268"/>
                  <a:pt x="88144" y="877523"/>
                  <a:pt x="96862" y="871712"/>
                </a:cubicBezTo>
                <a:cubicBezTo>
                  <a:pt x="93274" y="857363"/>
                  <a:pt x="99948" y="833857"/>
                  <a:pt x="86099" y="828664"/>
                </a:cubicBezTo>
                <a:cubicBezTo>
                  <a:pt x="12816" y="801184"/>
                  <a:pt x="12845" y="833181"/>
                  <a:pt x="0" y="871712"/>
                </a:cubicBezTo>
                <a:cubicBezTo>
                  <a:pt x="3588" y="882474"/>
                  <a:pt x="616" y="898924"/>
                  <a:pt x="10763" y="903997"/>
                </a:cubicBezTo>
                <a:cubicBezTo>
                  <a:pt x="20910" y="909070"/>
                  <a:pt x="35028" y="901257"/>
                  <a:pt x="43050" y="893235"/>
                </a:cubicBezTo>
                <a:cubicBezTo>
                  <a:pt x="51071" y="885214"/>
                  <a:pt x="61834" y="868971"/>
                  <a:pt x="53812" y="860950"/>
                </a:cubicBezTo>
                <a:cubicBezTo>
                  <a:pt x="45790" y="852929"/>
                  <a:pt x="32287" y="868125"/>
                  <a:pt x="21525" y="871712"/>
                </a:cubicBezTo>
                <a:cubicBezTo>
                  <a:pt x="25112" y="882474"/>
                  <a:pt x="20943" y="903997"/>
                  <a:pt x="32287" y="903997"/>
                </a:cubicBezTo>
                <a:cubicBezTo>
                  <a:pt x="45221" y="903997"/>
                  <a:pt x="41375" y="875265"/>
                  <a:pt x="53812" y="871712"/>
                </a:cubicBezTo>
                <a:cubicBezTo>
                  <a:pt x="71401" y="866687"/>
                  <a:pt x="89878" y="878037"/>
                  <a:pt x="107624" y="882473"/>
                </a:cubicBezTo>
                <a:cubicBezTo>
                  <a:pt x="148518" y="892696"/>
                  <a:pt x="135980" y="897286"/>
                  <a:pt x="182961" y="903997"/>
                </a:cubicBezTo>
                <a:cubicBezTo>
                  <a:pt x="218652" y="909096"/>
                  <a:pt x="254730" y="910985"/>
                  <a:pt x="290585" y="914759"/>
                </a:cubicBezTo>
                <a:lnTo>
                  <a:pt x="387446" y="925521"/>
                </a:lnTo>
                <a:cubicBezTo>
                  <a:pt x="489123" y="918743"/>
                  <a:pt x="516998" y="926476"/>
                  <a:pt x="591932" y="903997"/>
                </a:cubicBezTo>
                <a:cubicBezTo>
                  <a:pt x="613664" y="897478"/>
                  <a:pt x="634981" y="889647"/>
                  <a:pt x="656506" y="882473"/>
                </a:cubicBezTo>
                <a:lnTo>
                  <a:pt x="688793" y="871712"/>
                </a:lnTo>
                <a:cubicBezTo>
                  <a:pt x="781331" y="810023"/>
                  <a:pt x="664246" y="883986"/>
                  <a:pt x="753368" y="839426"/>
                </a:cubicBezTo>
                <a:cubicBezTo>
                  <a:pt x="764937" y="833642"/>
                  <a:pt x="774086" y="823686"/>
                  <a:pt x="785655" y="817902"/>
                </a:cubicBezTo>
                <a:cubicBezTo>
                  <a:pt x="795802" y="812829"/>
                  <a:pt x="808025" y="812649"/>
                  <a:pt x="817942" y="807140"/>
                </a:cubicBezTo>
                <a:cubicBezTo>
                  <a:pt x="840556" y="794577"/>
                  <a:pt x="860992" y="778442"/>
                  <a:pt x="882517" y="764093"/>
                </a:cubicBezTo>
                <a:cubicBezTo>
                  <a:pt x="893279" y="756918"/>
                  <a:pt x="902533" y="746659"/>
                  <a:pt x="914804" y="742569"/>
                </a:cubicBezTo>
                <a:cubicBezTo>
                  <a:pt x="959362" y="727717"/>
                  <a:pt x="937652" y="738099"/>
                  <a:pt x="979378" y="710284"/>
                </a:cubicBezTo>
                <a:cubicBezTo>
                  <a:pt x="1041065" y="617758"/>
                  <a:pt x="958927" y="726645"/>
                  <a:pt x="1033190" y="667236"/>
                </a:cubicBezTo>
                <a:cubicBezTo>
                  <a:pt x="1043290" y="659156"/>
                  <a:pt x="1046122" y="644617"/>
                  <a:pt x="1054715" y="634950"/>
                </a:cubicBezTo>
                <a:cubicBezTo>
                  <a:pt x="1074939" y="612199"/>
                  <a:pt x="1102403" y="595706"/>
                  <a:pt x="1119289" y="570379"/>
                </a:cubicBezTo>
                <a:cubicBezTo>
                  <a:pt x="1147989" y="527332"/>
                  <a:pt x="1130052" y="545268"/>
                  <a:pt x="1173101" y="516570"/>
                </a:cubicBezTo>
                <a:cubicBezTo>
                  <a:pt x="1176689" y="505808"/>
                  <a:pt x="1178355" y="494201"/>
                  <a:pt x="1183864" y="484284"/>
                </a:cubicBezTo>
                <a:lnTo>
                  <a:pt x="1248438" y="387427"/>
                </a:lnTo>
                <a:lnTo>
                  <a:pt x="1291488" y="322856"/>
                </a:lnTo>
                <a:cubicBezTo>
                  <a:pt x="1298663" y="312094"/>
                  <a:pt x="1303866" y="299717"/>
                  <a:pt x="1313012" y="290571"/>
                </a:cubicBezTo>
                <a:cubicBezTo>
                  <a:pt x="1334537" y="269047"/>
                  <a:pt x="1352259" y="242883"/>
                  <a:pt x="1377587" y="225999"/>
                </a:cubicBezTo>
                <a:cubicBezTo>
                  <a:pt x="1388349" y="218825"/>
                  <a:pt x="1399937" y="212756"/>
                  <a:pt x="1409874" y="204476"/>
                </a:cubicBezTo>
                <a:cubicBezTo>
                  <a:pt x="1421567" y="194733"/>
                  <a:pt x="1429497" y="180632"/>
                  <a:pt x="1442161" y="172190"/>
                </a:cubicBezTo>
                <a:cubicBezTo>
                  <a:pt x="1451600" y="165897"/>
                  <a:pt x="1464301" y="166501"/>
                  <a:pt x="1474448" y="161428"/>
                </a:cubicBezTo>
                <a:cubicBezTo>
                  <a:pt x="1486017" y="155644"/>
                  <a:pt x="1494915" y="145158"/>
                  <a:pt x="1506735" y="139905"/>
                </a:cubicBezTo>
                <a:cubicBezTo>
                  <a:pt x="1557902" y="117165"/>
                  <a:pt x="1581735" y="116644"/>
                  <a:pt x="1635884" y="107619"/>
                </a:cubicBezTo>
                <a:cubicBezTo>
                  <a:pt x="1704046" y="111206"/>
                  <a:pt x="1772394" y="112202"/>
                  <a:pt x="1840370" y="118381"/>
                </a:cubicBezTo>
                <a:cubicBezTo>
                  <a:pt x="1878741" y="121869"/>
                  <a:pt x="1870271" y="135807"/>
                  <a:pt x="1904944" y="150666"/>
                </a:cubicBezTo>
                <a:cubicBezTo>
                  <a:pt x="1918540" y="156492"/>
                  <a:pt x="1933644" y="157841"/>
                  <a:pt x="1947994" y="161428"/>
                </a:cubicBezTo>
                <a:cubicBezTo>
                  <a:pt x="1933644" y="139904"/>
                  <a:pt x="1913125" y="121398"/>
                  <a:pt x="1904944" y="96857"/>
                </a:cubicBezTo>
                <a:cubicBezTo>
                  <a:pt x="1897769" y="75333"/>
                  <a:pt x="1896004" y="51164"/>
                  <a:pt x="1883419" y="32286"/>
                </a:cubicBezTo>
                <a:cubicBezTo>
                  <a:pt x="1876244" y="21524"/>
                  <a:pt x="1874829" y="0"/>
                  <a:pt x="1861895" y="0"/>
                </a:cubicBezTo>
                <a:cubicBezTo>
                  <a:pt x="1850551" y="0"/>
                  <a:pt x="1867584" y="22140"/>
                  <a:pt x="1872657" y="32286"/>
                </a:cubicBezTo>
                <a:cubicBezTo>
                  <a:pt x="1878442" y="43855"/>
                  <a:pt x="1887007" y="53809"/>
                  <a:pt x="1894182" y="64571"/>
                </a:cubicBezTo>
                <a:cubicBezTo>
                  <a:pt x="1919797" y="141413"/>
                  <a:pt x="1903121" y="110265"/>
                  <a:pt x="1937231" y="161428"/>
                </a:cubicBezTo>
                <a:cubicBezTo>
                  <a:pt x="1901357" y="215239"/>
                  <a:pt x="1926470" y="186539"/>
                  <a:pt x="1851132" y="236761"/>
                </a:cubicBezTo>
                <a:lnTo>
                  <a:pt x="1818845" y="258285"/>
                </a:lnTo>
                <a:cubicBezTo>
                  <a:pt x="1795330" y="293556"/>
                  <a:pt x="1810254" y="290571"/>
                  <a:pt x="1786558" y="290571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1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2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7463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47470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471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7464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47465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4746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7468" name="TextBox 14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  <p:sp>
        <p:nvSpPr>
          <p:cNvPr id="147469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4848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5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6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8487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48494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495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8488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48489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48490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48491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8493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Oh Cool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0530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1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0532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3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4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0535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0542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3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0536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0537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0538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50539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0541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155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555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155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557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558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1559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1569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70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1560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1561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1562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51563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1565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  <p:sp>
        <p:nvSpPr>
          <p:cNvPr id="151566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567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1568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2578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79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2580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81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82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2583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2594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595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2584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2585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258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52587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2589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  <p:sp>
        <p:nvSpPr>
          <p:cNvPr id="152590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91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2592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93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360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3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360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5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6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3607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3618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9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08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3609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3610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3612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  <p:sp>
        <p:nvSpPr>
          <p:cNvPr id="153613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14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3615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16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17" name="Freeform 5"/>
          <p:cNvSpPr>
            <a:spLocks/>
          </p:cNvSpPr>
          <p:nvPr/>
        </p:nvSpPr>
        <p:spPr bwMode="auto">
          <a:xfrm>
            <a:off x="987425" y="2763838"/>
            <a:ext cx="1079500" cy="1508125"/>
          </a:xfrm>
          <a:custGeom>
            <a:avLst/>
            <a:gdLst>
              <a:gd name="T0" fmla="*/ 498219 w 1079530"/>
              <a:gd name="T1" fmla="*/ 22728 h 1507857"/>
              <a:gd name="T2" fmla="*/ 444411 w 1079530"/>
              <a:gd name="T3" fmla="*/ 11962 h 1507857"/>
              <a:gd name="T4" fmla="*/ 422886 w 1079530"/>
              <a:gd name="T5" fmla="*/ 44259 h 1507857"/>
              <a:gd name="T6" fmla="*/ 412125 w 1079530"/>
              <a:gd name="T7" fmla="*/ 76557 h 1507857"/>
              <a:gd name="T8" fmla="*/ 498219 w 1079530"/>
              <a:gd name="T9" fmla="*/ 65791 h 1507857"/>
              <a:gd name="T10" fmla="*/ 487456 w 1079530"/>
              <a:gd name="T11" fmla="*/ 1196 h 1507857"/>
              <a:gd name="T12" fmla="*/ 433648 w 1079530"/>
              <a:gd name="T13" fmla="*/ 11962 h 1507857"/>
              <a:gd name="T14" fmla="*/ 444411 w 1079530"/>
              <a:gd name="T15" fmla="*/ 76557 h 1507857"/>
              <a:gd name="T16" fmla="*/ 519743 w 1079530"/>
              <a:gd name="T17" fmla="*/ 44259 h 1507857"/>
              <a:gd name="T18" fmla="*/ 487456 w 1079530"/>
              <a:gd name="T19" fmla="*/ 22728 h 1507857"/>
              <a:gd name="T20" fmla="*/ 422886 w 1079530"/>
              <a:gd name="T21" fmla="*/ 65791 h 1507857"/>
              <a:gd name="T22" fmla="*/ 487456 w 1079530"/>
              <a:gd name="T23" fmla="*/ 76557 h 1507857"/>
              <a:gd name="T24" fmla="*/ 498219 w 1079530"/>
              <a:gd name="T25" fmla="*/ 44259 h 1507857"/>
              <a:gd name="T26" fmla="*/ 530504 w 1079530"/>
              <a:gd name="T27" fmla="*/ 33494 h 1507857"/>
              <a:gd name="T28" fmla="*/ 584314 w 1079530"/>
              <a:gd name="T29" fmla="*/ 22728 h 1507857"/>
              <a:gd name="T30" fmla="*/ 788787 w 1079530"/>
              <a:gd name="T31" fmla="*/ 33494 h 1507857"/>
              <a:gd name="T32" fmla="*/ 885643 w 1079530"/>
              <a:gd name="T33" fmla="*/ 65791 h 1507857"/>
              <a:gd name="T34" fmla="*/ 917928 w 1079530"/>
              <a:gd name="T35" fmla="*/ 76557 h 1507857"/>
              <a:gd name="T36" fmla="*/ 950215 w 1079530"/>
              <a:gd name="T37" fmla="*/ 108853 h 1507857"/>
              <a:gd name="T38" fmla="*/ 982500 w 1079530"/>
              <a:gd name="T39" fmla="*/ 119618 h 1507857"/>
              <a:gd name="T40" fmla="*/ 993261 w 1079530"/>
              <a:gd name="T41" fmla="*/ 151916 h 1507857"/>
              <a:gd name="T42" fmla="*/ 1036308 w 1079530"/>
              <a:gd name="T43" fmla="*/ 216509 h 1507857"/>
              <a:gd name="T44" fmla="*/ 1057833 w 1079530"/>
              <a:gd name="T45" fmla="*/ 248807 h 1507857"/>
              <a:gd name="T46" fmla="*/ 1079356 w 1079530"/>
              <a:gd name="T47" fmla="*/ 313402 h 1507857"/>
              <a:gd name="T48" fmla="*/ 1068593 w 1079530"/>
              <a:gd name="T49" fmla="*/ 464120 h 1507857"/>
              <a:gd name="T50" fmla="*/ 1014786 w 1079530"/>
              <a:gd name="T51" fmla="*/ 561013 h 1507857"/>
              <a:gd name="T52" fmla="*/ 960976 w 1079530"/>
              <a:gd name="T53" fmla="*/ 614840 h 1507857"/>
              <a:gd name="T54" fmla="*/ 896405 w 1079530"/>
              <a:gd name="T55" fmla="*/ 668670 h 1507857"/>
              <a:gd name="T56" fmla="*/ 810310 w 1079530"/>
              <a:gd name="T57" fmla="*/ 744029 h 1507857"/>
              <a:gd name="T58" fmla="*/ 713454 w 1079530"/>
              <a:gd name="T59" fmla="*/ 819390 h 1507857"/>
              <a:gd name="T60" fmla="*/ 681169 w 1079530"/>
              <a:gd name="T61" fmla="*/ 830155 h 1507857"/>
              <a:gd name="T62" fmla="*/ 584314 w 1079530"/>
              <a:gd name="T63" fmla="*/ 894749 h 1507857"/>
              <a:gd name="T64" fmla="*/ 552029 w 1079530"/>
              <a:gd name="T65" fmla="*/ 916281 h 1507857"/>
              <a:gd name="T66" fmla="*/ 519743 w 1079530"/>
              <a:gd name="T67" fmla="*/ 927047 h 1507857"/>
              <a:gd name="T68" fmla="*/ 422886 w 1079530"/>
              <a:gd name="T69" fmla="*/ 991640 h 1507857"/>
              <a:gd name="T70" fmla="*/ 390601 w 1079530"/>
              <a:gd name="T71" fmla="*/ 1013171 h 1507857"/>
              <a:gd name="T72" fmla="*/ 293745 w 1079530"/>
              <a:gd name="T73" fmla="*/ 1099296 h 1507857"/>
              <a:gd name="T74" fmla="*/ 239935 w 1079530"/>
              <a:gd name="T75" fmla="*/ 1163892 h 1507857"/>
              <a:gd name="T76" fmla="*/ 196889 w 1079530"/>
              <a:gd name="T77" fmla="*/ 1228485 h 1507857"/>
              <a:gd name="T78" fmla="*/ 175365 w 1079530"/>
              <a:gd name="T79" fmla="*/ 1260782 h 1507857"/>
              <a:gd name="T80" fmla="*/ 164602 w 1079530"/>
              <a:gd name="T81" fmla="*/ 1293080 h 1507857"/>
              <a:gd name="T82" fmla="*/ 153842 w 1079530"/>
              <a:gd name="T83" fmla="*/ 1357673 h 1507857"/>
              <a:gd name="T84" fmla="*/ 143079 w 1079530"/>
              <a:gd name="T85" fmla="*/ 1454564 h 1507857"/>
              <a:gd name="T86" fmla="*/ 132317 w 1079530"/>
              <a:gd name="T87" fmla="*/ 1508393 h 1507857"/>
              <a:gd name="T88" fmla="*/ 89272 w 1079530"/>
              <a:gd name="T89" fmla="*/ 1497627 h 1507857"/>
              <a:gd name="T90" fmla="*/ 35462 w 1079530"/>
              <a:gd name="T91" fmla="*/ 1443800 h 1507857"/>
              <a:gd name="T92" fmla="*/ 24699 w 1079530"/>
              <a:gd name="T93" fmla="*/ 1411503 h 1507857"/>
              <a:gd name="T94" fmla="*/ 3176 w 1079530"/>
              <a:gd name="T95" fmla="*/ 1379205 h 1507857"/>
              <a:gd name="T96" fmla="*/ 67747 w 1079530"/>
              <a:gd name="T97" fmla="*/ 1422268 h 1507857"/>
              <a:gd name="T98" fmla="*/ 143079 w 1079530"/>
              <a:gd name="T99" fmla="*/ 1508393 h 1507857"/>
              <a:gd name="T100" fmla="*/ 175365 w 1079530"/>
              <a:gd name="T101" fmla="*/ 1486862 h 1507857"/>
              <a:gd name="T102" fmla="*/ 207650 w 1079530"/>
              <a:gd name="T103" fmla="*/ 1476096 h 1507857"/>
              <a:gd name="T104" fmla="*/ 272220 w 1079530"/>
              <a:gd name="T105" fmla="*/ 1433034 h 1507857"/>
              <a:gd name="T106" fmla="*/ 326030 w 1079530"/>
              <a:gd name="T107" fmla="*/ 1389971 h 15078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9530" h="1507857">
                <a:moveTo>
                  <a:pt x="498247" y="22720"/>
                </a:moveTo>
                <a:cubicBezTo>
                  <a:pt x="480310" y="19133"/>
                  <a:pt x="462024" y="6933"/>
                  <a:pt x="444435" y="11958"/>
                </a:cubicBezTo>
                <a:cubicBezTo>
                  <a:pt x="431998" y="15511"/>
                  <a:pt x="428695" y="32674"/>
                  <a:pt x="422910" y="44243"/>
                </a:cubicBezTo>
                <a:cubicBezTo>
                  <a:pt x="417836" y="54389"/>
                  <a:pt x="401239" y="73413"/>
                  <a:pt x="412147" y="76529"/>
                </a:cubicBezTo>
                <a:cubicBezTo>
                  <a:pt x="439958" y="84475"/>
                  <a:pt x="469547" y="69354"/>
                  <a:pt x="498247" y="65767"/>
                </a:cubicBezTo>
                <a:cubicBezTo>
                  <a:pt x="504083" y="48258"/>
                  <a:pt x="525582" y="12081"/>
                  <a:pt x="487484" y="1196"/>
                </a:cubicBezTo>
                <a:cubicBezTo>
                  <a:pt x="469895" y="-3829"/>
                  <a:pt x="451609" y="8371"/>
                  <a:pt x="433672" y="11958"/>
                </a:cubicBezTo>
                <a:cubicBezTo>
                  <a:pt x="437260" y="33482"/>
                  <a:pt x="429005" y="61100"/>
                  <a:pt x="444435" y="76529"/>
                </a:cubicBezTo>
                <a:cubicBezTo>
                  <a:pt x="458334" y="90428"/>
                  <a:pt x="511641" y="49663"/>
                  <a:pt x="519771" y="44243"/>
                </a:cubicBezTo>
                <a:cubicBezTo>
                  <a:pt x="509009" y="37069"/>
                  <a:pt x="500288" y="24549"/>
                  <a:pt x="487484" y="22720"/>
                </a:cubicBezTo>
                <a:cubicBezTo>
                  <a:pt x="445182" y="16678"/>
                  <a:pt x="441014" y="38613"/>
                  <a:pt x="422910" y="65767"/>
                </a:cubicBezTo>
                <a:cubicBezTo>
                  <a:pt x="444315" y="80037"/>
                  <a:pt x="460749" y="103263"/>
                  <a:pt x="487484" y="76529"/>
                </a:cubicBezTo>
                <a:cubicBezTo>
                  <a:pt x="495506" y="68508"/>
                  <a:pt x="490225" y="52264"/>
                  <a:pt x="498247" y="44243"/>
                </a:cubicBezTo>
                <a:cubicBezTo>
                  <a:pt x="506269" y="36222"/>
                  <a:pt x="519528" y="36233"/>
                  <a:pt x="530534" y="33482"/>
                </a:cubicBezTo>
                <a:cubicBezTo>
                  <a:pt x="548280" y="29046"/>
                  <a:pt x="566409" y="26307"/>
                  <a:pt x="584346" y="22720"/>
                </a:cubicBezTo>
                <a:cubicBezTo>
                  <a:pt x="652508" y="26307"/>
                  <a:pt x="721061" y="25350"/>
                  <a:pt x="788831" y="33482"/>
                </a:cubicBezTo>
                <a:cubicBezTo>
                  <a:pt x="788838" y="33483"/>
                  <a:pt x="869546" y="60385"/>
                  <a:pt x="885693" y="65767"/>
                </a:cubicBezTo>
                <a:lnTo>
                  <a:pt x="917980" y="76529"/>
                </a:lnTo>
                <a:cubicBezTo>
                  <a:pt x="928742" y="87291"/>
                  <a:pt x="937603" y="100373"/>
                  <a:pt x="950267" y="108815"/>
                </a:cubicBezTo>
                <a:cubicBezTo>
                  <a:pt x="959706" y="115107"/>
                  <a:pt x="974532" y="111555"/>
                  <a:pt x="982554" y="119576"/>
                </a:cubicBezTo>
                <a:cubicBezTo>
                  <a:pt x="990576" y="127597"/>
                  <a:pt x="987808" y="141945"/>
                  <a:pt x="993317" y="151862"/>
                </a:cubicBezTo>
                <a:cubicBezTo>
                  <a:pt x="1005880" y="174475"/>
                  <a:pt x="1022016" y="194909"/>
                  <a:pt x="1036366" y="216433"/>
                </a:cubicBezTo>
                <a:lnTo>
                  <a:pt x="1057891" y="248719"/>
                </a:lnTo>
                <a:cubicBezTo>
                  <a:pt x="1065066" y="270243"/>
                  <a:pt x="1081033" y="290660"/>
                  <a:pt x="1079416" y="313290"/>
                </a:cubicBezTo>
                <a:cubicBezTo>
                  <a:pt x="1075828" y="363512"/>
                  <a:pt x="1074536" y="413951"/>
                  <a:pt x="1068653" y="463956"/>
                </a:cubicBezTo>
                <a:cubicBezTo>
                  <a:pt x="1064594" y="498460"/>
                  <a:pt x="1030246" y="537708"/>
                  <a:pt x="1014842" y="560813"/>
                </a:cubicBezTo>
                <a:cubicBezTo>
                  <a:pt x="975380" y="620004"/>
                  <a:pt x="1014841" y="569782"/>
                  <a:pt x="961030" y="614622"/>
                </a:cubicBezTo>
                <a:cubicBezTo>
                  <a:pt x="878155" y="683680"/>
                  <a:pt x="976624" y="614988"/>
                  <a:pt x="896455" y="668432"/>
                </a:cubicBezTo>
                <a:cubicBezTo>
                  <a:pt x="835469" y="759904"/>
                  <a:pt x="935915" y="618214"/>
                  <a:pt x="810356" y="743765"/>
                </a:cubicBezTo>
                <a:cubicBezTo>
                  <a:pt x="782497" y="771622"/>
                  <a:pt x="752113" y="806225"/>
                  <a:pt x="713494" y="819098"/>
                </a:cubicBezTo>
                <a:cubicBezTo>
                  <a:pt x="702732" y="822685"/>
                  <a:pt x="691124" y="824351"/>
                  <a:pt x="681207" y="829860"/>
                </a:cubicBezTo>
                <a:cubicBezTo>
                  <a:pt x="681197" y="829866"/>
                  <a:pt x="600494" y="883666"/>
                  <a:pt x="584346" y="894431"/>
                </a:cubicBezTo>
                <a:cubicBezTo>
                  <a:pt x="573584" y="901606"/>
                  <a:pt x="564330" y="911865"/>
                  <a:pt x="552059" y="915955"/>
                </a:cubicBezTo>
                <a:cubicBezTo>
                  <a:pt x="541296" y="919542"/>
                  <a:pt x="529688" y="921208"/>
                  <a:pt x="519771" y="926717"/>
                </a:cubicBezTo>
                <a:cubicBezTo>
                  <a:pt x="519756" y="926725"/>
                  <a:pt x="439061" y="980522"/>
                  <a:pt x="422910" y="991288"/>
                </a:cubicBezTo>
                <a:cubicBezTo>
                  <a:pt x="412148" y="998462"/>
                  <a:pt x="399769" y="1003665"/>
                  <a:pt x="390623" y="1012811"/>
                </a:cubicBezTo>
                <a:cubicBezTo>
                  <a:pt x="316902" y="1086529"/>
                  <a:pt x="351376" y="1060499"/>
                  <a:pt x="293761" y="1098906"/>
                </a:cubicBezTo>
                <a:cubicBezTo>
                  <a:pt x="216849" y="1214269"/>
                  <a:pt x="336621" y="1039191"/>
                  <a:pt x="239949" y="1163478"/>
                </a:cubicBezTo>
                <a:cubicBezTo>
                  <a:pt x="224067" y="1183897"/>
                  <a:pt x="211249" y="1206525"/>
                  <a:pt x="196899" y="1228049"/>
                </a:cubicBezTo>
                <a:cubicBezTo>
                  <a:pt x="189724" y="1238811"/>
                  <a:pt x="179465" y="1248064"/>
                  <a:pt x="175375" y="1260334"/>
                </a:cubicBezTo>
                <a:lnTo>
                  <a:pt x="164612" y="1292620"/>
                </a:lnTo>
                <a:cubicBezTo>
                  <a:pt x="161025" y="1314144"/>
                  <a:pt x="156734" y="1335562"/>
                  <a:pt x="153850" y="1357191"/>
                </a:cubicBezTo>
                <a:cubicBezTo>
                  <a:pt x="149556" y="1389390"/>
                  <a:pt x="147681" y="1421890"/>
                  <a:pt x="143087" y="1454048"/>
                </a:cubicBezTo>
                <a:cubicBezTo>
                  <a:pt x="140500" y="1472156"/>
                  <a:pt x="135912" y="1489921"/>
                  <a:pt x="132325" y="1507857"/>
                </a:cubicBezTo>
                <a:cubicBezTo>
                  <a:pt x="117975" y="1504270"/>
                  <a:pt x="102871" y="1502921"/>
                  <a:pt x="89276" y="1497095"/>
                </a:cubicBezTo>
                <a:cubicBezTo>
                  <a:pt x="61878" y="1485354"/>
                  <a:pt x="48511" y="1469379"/>
                  <a:pt x="35464" y="1443286"/>
                </a:cubicBezTo>
                <a:cubicBezTo>
                  <a:pt x="30391" y="1433140"/>
                  <a:pt x="29774" y="1421147"/>
                  <a:pt x="24701" y="1411001"/>
                </a:cubicBezTo>
                <a:cubicBezTo>
                  <a:pt x="18916" y="1399432"/>
                  <a:pt x="-9372" y="1375578"/>
                  <a:pt x="3176" y="1378715"/>
                </a:cubicBezTo>
                <a:cubicBezTo>
                  <a:pt x="28273" y="1384988"/>
                  <a:pt x="67751" y="1421762"/>
                  <a:pt x="67751" y="1421762"/>
                </a:cubicBezTo>
                <a:cubicBezTo>
                  <a:pt x="117975" y="1497096"/>
                  <a:pt x="89275" y="1471985"/>
                  <a:pt x="143087" y="1507857"/>
                </a:cubicBezTo>
                <a:cubicBezTo>
                  <a:pt x="153850" y="1500683"/>
                  <a:pt x="163806" y="1492118"/>
                  <a:pt x="175375" y="1486334"/>
                </a:cubicBezTo>
                <a:cubicBezTo>
                  <a:pt x="185522" y="1481261"/>
                  <a:pt x="197745" y="1481081"/>
                  <a:pt x="207662" y="1475572"/>
                </a:cubicBezTo>
                <a:cubicBezTo>
                  <a:pt x="230276" y="1463009"/>
                  <a:pt x="250711" y="1446873"/>
                  <a:pt x="272236" y="1432524"/>
                </a:cubicBezTo>
                <a:cubicBezTo>
                  <a:pt x="312968" y="1405370"/>
                  <a:pt x="295375" y="1420149"/>
                  <a:pt x="326048" y="138947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4626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27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4628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29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30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4631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4643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4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632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4633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463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4636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  <p:sp>
        <p:nvSpPr>
          <p:cNvPr id="154637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38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4639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40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41" name="Freeform 5"/>
          <p:cNvSpPr>
            <a:spLocks/>
          </p:cNvSpPr>
          <p:nvPr/>
        </p:nvSpPr>
        <p:spPr bwMode="auto">
          <a:xfrm>
            <a:off x="987425" y="2763838"/>
            <a:ext cx="1079500" cy="1508125"/>
          </a:xfrm>
          <a:custGeom>
            <a:avLst/>
            <a:gdLst>
              <a:gd name="T0" fmla="*/ 498219 w 1079530"/>
              <a:gd name="T1" fmla="*/ 22728 h 1507857"/>
              <a:gd name="T2" fmla="*/ 444411 w 1079530"/>
              <a:gd name="T3" fmla="*/ 11962 h 1507857"/>
              <a:gd name="T4" fmla="*/ 422886 w 1079530"/>
              <a:gd name="T5" fmla="*/ 44259 h 1507857"/>
              <a:gd name="T6" fmla="*/ 412125 w 1079530"/>
              <a:gd name="T7" fmla="*/ 76557 h 1507857"/>
              <a:gd name="T8" fmla="*/ 498219 w 1079530"/>
              <a:gd name="T9" fmla="*/ 65791 h 1507857"/>
              <a:gd name="T10" fmla="*/ 487456 w 1079530"/>
              <a:gd name="T11" fmla="*/ 1196 h 1507857"/>
              <a:gd name="T12" fmla="*/ 433648 w 1079530"/>
              <a:gd name="T13" fmla="*/ 11962 h 1507857"/>
              <a:gd name="T14" fmla="*/ 444411 w 1079530"/>
              <a:gd name="T15" fmla="*/ 76557 h 1507857"/>
              <a:gd name="T16" fmla="*/ 519743 w 1079530"/>
              <a:gd name="T17" fmla="*/ 44259 h 1507857"/>
              <a:gd name="T18" fmla="*/ 487456 w 1079530"/>
              <a:gd name="T19" fmla="*/ 22728 h 1507857"/>
              <a:gd name="T20" fmla="*/ 422886 w 1079530"/>
              <a:gd name="T21" fmla="*/ 65791 h 1507857"/>
              <a:gd name="T22" fmla="*/ 487456 w 1079530"/>
              <a:gd name="T23" fmla="*/ 76557 h 1507857"/>
              <a:gd name="T24" fmla="*/ 498219 w 1079530"/>
              <a:gd name="T25" fmla="*/ 44259 h 1507857"/>
              <a:gd name="T26" fmla="*/ 530504 w 1079530"/>
              <a:gd name="T27" fmla="*/ 33494 h 1507857"/>
              <a:gd name="T28" fmla="*/ 584314 w 1079530"/>
              <a:gd name="T29" fmla="*/ 22728 h 1507857"/>
              <a:gd name="T30" fmla="*/ 788787 w 1079530"/>
              <a:gd name="T31" fmla="*/ 33494 h 1507857"/>
              <a:gd name="T32" fmla="*/ 885643 w 1079530"/>
              <a:gd name="T33" fmla="*/ 65791 h 1507857"/>
              <a:gd name="T34" fmla="*/ 917928 w 1079530"/>
              <a:gd name="T35" fmla="*/ 76557 h 1507857"/>
              <a:gd name="T36" fmla="*/ 950215 w 1079530"/>
              <a:gd name="T37" fmla="*/ 108853 h 1507857"/>
              <a:gd name="T38" fmla="*/ 982500 w 1079530"/>
              <a:gd name="T39" fmla="*/ 119618 h 1507857"/>
              <a:gd name="T40" fmla="*/ 993261 w 1079530"/>
              <a:gd name="T41" fmla="*/ 151916 h 1507857"/>
              <a:gd name="T42" fmla="*/ 1036308 w 1079530"/>
              <a:gd name="T43" fmla="*/ 216509 h 1507857"/>
              <a:gd name="T44" fmla="*/ 1057833 w 1079530"/>
              <a:gd name="T45" fmla="*/ 248807 h 1507857"/>
              <a:gd name="T46" fmla="*/ 1079356 w 1079530"/>
              <a:gd name="T47" fmla="*/ 313402 h 1507857"/>
              <a:gd name="T48" fmla="*/ 1068593 w 1079530"/>
              <a:gd name="T49" fmla="*/ 464120 h 1507857"/>
              <a:gd name="T50" fmla="*/ 1014786 w 1079530"/>
              <a:gd name="T51" fmla="*/ 561013 h 1507857"/>
              <a:gd name="T52" fmla="*/ 960976 w 1079530"/>
              <a:gd name="T53" fmla="*/ 614840 h 1507857"/>
              <a:gd name="T54" fmla="*/ 896405 w 1079530"/>
              <a:gd name="T55" fmla="*/ 668670 h 1507857"/>
              <a:gd name="T56" fmla="*/ 810310 w 1079530"/>
              <a:gd name="T57" fmla="*/ 744029 h 1507857"/>
              <a:gd name="T58" fmla="*/ 713454 w 1079530"/>
              <a:gd name="T59" fmla="*/ 819390 h 1507857"/>
              <a:gd name="T60" fmla="*/ 681169 w 1079530"/>
              <a:gd name="T61" fmla="*/ 830155 h 1507857"/>
              <a:gd name="T62" fmla="*/ 584314 w 1079530"/>
              <a:gd name="T63" fmla="*/ 894749 h 1507857"/>
              <a:gd name="T64" fmla="*/ 552029 w 1079530"/>
              <a:gd name="T65" fmla="*/ 916281 h 1507857"/>
              <a:gd name="T66" fmla="*/ 519743 w 1079530"/>
              <a:gd name="T67" fmla="*/ 927047 h 1507857"/>
              <a:gd name="T68" fmla="*/ 422886 w 1079530"/>
              <a:gd name="T69" fmla="*/ 991640 h 1507857"/>
              <a:gd name="T70" fmla="*/ 390601 w 1079530"/>
              <a:gd name="T71" fmla="*/ 1013171 h 1507857"/>
              <a:gd name="T72" fmla="*/ 293745 w 1079530"/>
              <a:gd name="T73" fmla="*/ 1099296 h 1507857"/>
              <a:gd name="T74" fmla="*/ 239935 w 1079530"/>
              <a:gd name="T75" fmla="*/ 1163892 h 1507857"/>
              <a:gd name="T76" fmla="*/ 196889 w 1079530"/>
              <a:gd name="T77" fmla="*/ 1228485 h 1507857"/>
              <a:gd name="T78" fmla="*/ 175365 w 1079530"/>
              <a:gd name="T79" fmla="*/ 1260782 h 1507857"/>
              <a:gd name="T80" fmla="*/ 164602 w 1079530"/>
              <a:gd name="T81" fmla="*/ 1293080 h 1507857"/>
              <a:gd name="T82" fmla="*/ 153842 w 1079530"/>
              <a:gd name="T83" fmla="*/ 1357673 h 1507857"/>
              <a:gd name="T84" fmla="*/ 143079 w 1079530"/>
              <a:gd name="T85" fmla="*/ 1454564 h 1507857"/>
              <a:gd name="T86" fmla="*/ 132317 w 1079530"/>
              <a:gd name="T87" fmla="*/ 1508393 h 1507857"/>
              <a:gd name="T88" fmla="*/ 89272 w 1079530"/>
              <a:gd name="T89" fmla="*/ 1497627 h 1507857"/>
              <a:gd name="T90" fmla="*/ 35462 w 1079530"/>
              <a:gd name="T91" fmla="*/ 1443800 h 1507857"/>
              <a:gd name="T92" fmla="*/ 24699 w 1079530"/>
              <a:gd name="T93" fmla="*/ 1411503 h 1507857"/>
              <a:gd name="T94" fmla="*/ 3176 w 1079530"/>
              <a:gd name="T95" fmla="*/ 1379205 h 1507857"/>
              <a:gd name="T96" fmla="*/ 67747 w 1079530"/>
              <a:gd name="T97" fmla="*/ 1422268 h 1507857"/>
              <a:gd name="T98" fmla="*/ 143079 w 1079530"/>
              <a:gd name="T99" fmla="*/ 1508393 h 1507857"/>
              <a:gd name="T100" fmla="*/ 175365 w 1079530"/>
              <a:gd name="T101" fmla="*/ 1486862 h 1507857"/>
              <a:gd name="T102" fmla="*/ 207650 w 1079530"/>
              <a:gd name="T103" fmla="*/ 1476096 h 1507857"/>
              <a:gd name="T104" fmla="*/ 272220 w 1079530"/>
              <a:gd name="T105" fmla="*/ 1433034 h 1507857"/>
              <a:gd name="T106" fmla="*/ 326030 w 1079530"/>
              <a:gd name="T107" fmla="*/ 1389971 h 15078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9530" h="1507857">
                <a:moveTo>
                  <a:pt x="498247" y="22720"/>
                </a:moveTo>
                <a:cubicBezTo>
                  <a:pt x="480310" y="19133"/>
                  <a:pt x="462024" y="6933"/>
                  <a:pt x="444435" y="11958"/>
                </a:cubicBezTo>
                <a:cubicBezTo>
                  <a:pt x="431998" y="15511"/>
                  <a:pt x="428695" y="32674"/>
                  <a:pt x="422910" y="44243"/>
                </a:cubicBezTo>
                <a:cubicBezTo>
                  <a:pt x="417836" y="54389"/>
                  <a:pt x="401239" y="73413"/>
                  <a:pt x="412147" y="76529"/>
                </a:cubicBezTo>
                <a:cubicBezTo>
                  <a:pt x="439958" y="84475"/>
                  <a:pt x="469547" y="69354"/>
                  <a:pt x="498247" y="65767"/>
                </a:cubicBezTo>
                <a:cubicBezTo>
                  <a:pt x="504083" y="48258"/>
                  <a:pt x="525582" y="12081"/>
                  <a:pt x="487484" y="1196"/>
                </a:cubicBezTo>
                <a:cubicBezTo>
                  <a:pt x="469895" y="-3829"/>
                  <a:pt x="451609" y="8371"/>
                  <a:pt x="433672" y="11958"/>
                </a:cubicBezTo>
                <a:cubicBezTo>
                  <a:pt x="437260" y="33482"/>
                  <a:pt x="429005" y="61100"/>
                  <a:pt x="444435" y="76529"/>
                </a:cubicBezTo>
                <a:cubicBezTo>
                  <a:pt x="458334" y="90428"/>
                  <a:pt x="511641" y="49663"/>
                  <a:pt x="519771" y="44243"/>
                </a:cubicBezTo>
                <a:cubicBezTo>
                  <a:pt x="509009" y="37069"/>
                  <a:pt x="500288" y="24549"/>
                  <a:pt x="487484" y="22720"/>
                </a:cubicBezTo>
                <a:cubicBezTo>
                  <a:pt x="445182" y="16678"/>
                  <a:pt x="441014" y="38613"/>
                  <a:pt x="422910" y="65767"/>
                </a:cubicBezTo>
                <a:cubicBezTo>
                  <a:pt x="444315" y="80037"/>
                  <a:pt x="460749" y="103263"/>
                  <a:pt x="487484" y="76529"/>
                </a:cubicBezTo>
                <a:cubicBezTo>
                  <a:pt x="495506" y="68508"/>
                  <a:pt x="490225" y="52264"/>
                  <a:pt x="498247" y="44243"/>
                </a:cubicBezTo>
                <a:cubicBezTo>
                  <a:pt x="506269" y="36222"/>
                  <a:pt x="519528" y="36233"/>
                  <a:pt x="530534" y="33482"/>
                </a:cubicBezTo>
                <a:cubicBezTo>
                  <a:pt x="548280" y="29046"/>
                  <a:pt x="566409" y="26307"/>
                  <a:pt x="584346" y="22720"/>
                </a:cubicBezTo>
                <a:cubicBezTo>
                  <a:pt x="652508" y="26307"/>
                  <a:pt x="721061" y="25350"/>
                  <a:pt x="788831" y="33482"/>
                </a:cubicBezTo>
                <a:cubicBezTo>
                  <a:pt x="788838" y="33483"/>
                  <a:pt x="869546" y="60385"/>
                  <a:pt x="885693" y="65767"/>
                </a:cubicBezTo>
                <a:lnTo>
                  <a:pt x="917980" y="76529"/>
                </a:lnTo>
                <a:cubicBezTo>
                  <a:pt x="928742" y="87291"/>
                  <a:pt x="937603" y="100373"/>
                  <a:pt x="950267" y="108815"/>
                </a:cubicBezTo>
                <a:cubicBezTo>
                  <a:pt x="959706" y="115107"/>
                  <a:pt x="974532" y="111555"/>
                  <a:pt x="982554" y="119576"/>
                </a:cubicBezTo>
                <a:cubicBezTo>
                  <a:pt x="990576" y="127597"/>
                  <a:pt x="987808" y="141945"/>
                  <a:pt x="993317" y="151862"/>
                </a:cubicBezTo>
                <a:cubicBezTo>
                  <a:pt x="1005880" y="174475"/>
                  <a:pt x="1022016" y="194909"/>
                  <a:pt x="1036366" y="216433"/>
                </a:cubicBezTo>
                <a:lnTo>
                  <a:pt x="1057891" y="248719"/>
                </a:lnTo>
                <a:cubicBezTo>
                  <a:pt x="1065066" y="270243"/>
                  <a:pt x="1081033" y="290660"/>
                  <a:pt x="1079416" y="313290"/>
                </a:cubicBezTo>
                <a:cubicBezTo>
                  <a:pt x="1075828" y="363512"/>
                  <a:pt x="1074536" y="413951"/>
                  <a:pt x="1068653" y="463956"/>
                </a:cubicBezTo>
                <a:cubicBezTo>
                  <a:pt x="1064594" y="498460"/>
                  <a:pt x="1030246" y="537708"/>
                  <a:pt x="1014842" y="560813"/>
                </a:cubicBezTo>
                <a:cubicBezTo>
                  <a:pt x="975380" y="620004"/>
                  <a:pt x="1014841" y="569782"/>
                  <a:pt x="961030" y="614622"/>
                </a:cubicBezTo>
                <a:cubicBezTo>
                  <a:pt x="878155" y="683680"/>
                  <a:pt x="976624" y="614988"/>
                  <a:pt x="896455" y="668432"/>
                </a:cubicBezTo>
                <a:cubicBezTo>
                  <a:pt x="835469" y="759904"/>
                  <a:pt x="935915" y="618214"/>
                  <a:pt x="810356" y="743765"/>
                </a:cubicBezTo>
                <a:cubicBezTo>
                  <a:pt x="782497" y="771622"/>
                  <a:pt x="752113" y="806225"/>
                  <a:pt x="713494" y="819098"/>
                </a:cubicBezTo>
                <a:cubicBezTo>
                  <a:pt x="702732" y="822685"/>
                  <a:pt x="691124" y="824351"/>
                  <a:pt x="681207" y="829860"/>
                </a:cubicBezTo>
                <a:cubicBezTo>
                  <a:pt x="681197" y="829866"/>
                  <a:pt x="600494" y="883666"/>
                  <a:pt x="584346" y="894431"/>
                </a:cubicBezTo>
                <a:cubicBezTo>
                  <a:pt x="573584" y="901606"/>
                  <a:pt x="564330" y="911865"/>
                  <a:pt x="552059" y="915955"/>
                </a:cubicBezTo>
                <a:cubicBezTo>
                  <a:pt x="541296" y="919542"/>
                  <a:pt x="529688" y="921208"/>
                  <a:pt x="519771" y="926717"/>
                </a:cubicBezTo>
                <a:cubicBezTo>
                  <a:pt x="519756" y="926725"/>
                  <a:pt x="439061" y="980522"/>
                  <a:pt x="422910" y="991288"/>
                </a:cubicBezTo>
                <a:cubicBezTo>
                  <a:pt x="412148" y="998462"/>
                  <a:pt x="399769" y="1003665"/>
                  <a:pt x="390623" y="1012811"/>
                </a:cubicBezTo>
                <a:cubicBezTo>
                  <a:pt x="316902" y="1086529"/>
                  <a:pt x="351376" y="1060499"/>
                  <a:pt x="293761" y="1098906"/>
                </a:cubicBezTo>
                <a:cubicBezTo>
                  <a:pt x="216849" y="1214269"/>
                  <a:pt x="336621" y="1039191"/>
                  <a:pt x="239949" y="1163478"/>
                </a:cubicBezTo>
                <a:cubicBezTo>
                  <a:pt x="224067" y="1183897"/>
                  <a:pt x="211249" y="1206525"/>
                  <a:pt x="196899" y="1228049"/>
                </a:cubicBezTo>
                <a:cubicBezTo>
                  <a:pt x="189724" y="1238811"/>
                  <a:pt x="179465" y="1248064"/>
                  <a:pt x="175375" y="1260334"/>
                </a:cubicBezTo>
                <a:lnTo>
                  <a:pt x="164612" y="1292620"/>
                </a:lnTo>
                <a:cubicBezTo>
                  <a:pt x="161025" y="1314144"/>
                  <a:pt x="156734" y="1335562"/>
                  <a:pt x="153850" y="1357191"/>
                </a:cubicBezTo>
                <a:cubicBezTo>
                  <a:pt x="149556" y="1389390"/>
                  <a:pt x="147681" y="1421890"/>
                  <a:pt x="143087" y="1454048"/>
                </a:cubicBezTo>
                <a:cubicBezTo>
                  <a:pt x="140500" y="1472156"/>
                  <a:pt x="135912" y="1489921"/>
                  <a:pt x="132325" y="1507857"/>
                </a:cubicBezTo>
                <a:cubicBezTo>
                  <a:pt x="117975" y="1504270"/>
                  <a:pt x="102871" y="1502921"/>
                  <a:pt x="89276" y="1497095"/>
                </a:cubicBezTo>
                <a:cubicBezTo>
                  <a:pt x="61878" y="1485354"/>
                  <a:pt x="48511" y="1469379"/>
                  <a:pt x="35464" y="1443286"/>
                </a:cubicBezTo>
                <a:cubicBezTo>
                  <a:pt x="30391" y="1433140"/>
                  <a:pt x="29774" y="1421147"/>
                  <a:pt x="24701" y="1411001"/>
                </a:cubicBezTo>
                <a:cubicBezTo>
                  <a:pt x="18916" y="1399432"/>
                  <a:pt x="-9372" y="1375578"/>
                  <a:pt x="3176" y="1378715"/>
                </a:cubicBezTo>
                <a:cubicBezTo>
                  <a:pt x="28273" y="1384988"/>
                  <a:pt x="67751" y="1421762"/>
                  <a:pt x="67751" y="1421762"/>
                </a:cubicBezTo>
                <a:cubicBezTo>
                  <a:pt x="117975" y="1497096"/>
                  <a:pt x="89275" y="1471985"/>
                  <a:pt x="143087" y="1507857"/>
                </a:cubicBezTo>
                <a:cubicBezTo>
                  <a:pt x="153850" y="1500683"/>
                  <a:pt x="163806" y="1492118"/>
                  <a:pt x="175375" y="1486334"/>
                </a:cubicBezTo>
                <a:cubicBezTo>
                  <a:pt x="185522" y="1481261"/>
                  <a:pt x="197745" y="1481081"/>
                  <a:pt x="207662" y="1475572"/>
                </a:cubicBezTo>
                <a:cubicBezTo>
                  <a:pt x="230276" y="1463009"/>
                  <a:pt x="250711" y="1446873"/>
                  <a:pt x="272236" y="1432524"/>
                </a:cubicBezTo>
                <a:cubicBezTo>
                  <a:pt x="312968" y="1405370"/>
                  <a:pt x="295375" y="1420149"/>
                  <a:pt x="326048" y="138947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4642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6513" y="4605338"/>
            <a:ext cx="19542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And Pop?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Thanks to all of those who submitted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0349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667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75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667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77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78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6679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6690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691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6680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6681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6682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6684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156685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86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6687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88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89" name="Freeform 5"/>
          <p:cNvSpPr>
            <a:spLocks/>
          </p:cNvSpPr>
          <p:nvPr/>
        </p:nvSpPr>
        <p:spPr bwMode="auto">
          <a:xfrm>
            <a:off x="987425" y="2763838"/>
            <a:ext cx="1079500" cy="1508125"/>
          </a:xfrm>
          <a:custGeom>
            <a:avLst/>
            <a:gdLst>
              <a:gd name="T0" fmla="*/ 498219 w 1079530"/>
              <a:gd name="T1" fmla="*/ 22728 h 1507857"/>
              <a:gd name="T2" fmla="*/ 444411 w 1079530"/>
              <a:gd name="T3" fmla="*/ 11962 h 1507857"/>
              <a:gd name="T4" fmla="*/ 422886 w 1079530"/>
              <a:gd name="T5" fmla="*/ 44259 h 1507857"/>
              <a:gd name="T6" fmla="*/ 412125 w 1079530"/>
              <a:gd name="T7" fmla="*/ 76557 h 1507857"/>
              <a:gd name="T8" fmla="*/ 498219 w 1079530"/>
              <a:gd name="T9" fmla="*/ 65791 h 1507857"/>
              <a:gd name="T10" fmla="*/ 487456 w 1079530"/>
              <a:gd name="T11" fmla="*/ 1196 h 1507857"/>
              <a:gd name="T12" fmla="*/ 433648 w 1079530"/>
              <a:gd name="T13" fmla="*/ 11962 h 1507857"/>
              <a:gd name="T14" fmla="*/ 444411 w 1079530"/>
              <a:gd name="T15" fmla="*/ 76557 h 1507857"/>
              <a:gd name="T16" fmla="*/ 519743 w 1079530"/>
              <a:gd name="T17" fmla="*/ 44259 h 1507857"/>
              <a:gd name="T18" fmla="*/ 487456 w 1079530"/>
              <a:gd name="T19" fmla="*/ 22728 h 1507857"/>
              <a:gd name="T20" fmla="*/ 422886 w 1079530"/>
              <a:gd name="T21" fmla="*/ 65791 h 1507857"/>
              <a:gd name="T22" fmla="*/ 487456 w 1079530"/>
              <a:gd name="T23" fmla="*/ 76557 h 1507857"/>
              <a:gd name="T24" fmla="*/ 498219 w 1079530"/>
              <a:gd name="T25" fmla="*/ 44259 h 1507857"/>
              <a:gd name="T26" fmla="*/ 530504 w 1079530"/>
              <a:gd name="T27" fmla="*/ 33494 h 1507857"/>
              <a:gd name="T28" fmla="*/ 584314 w 1079530"/>
              <a:gd name="T29" fmla="*/ 22728 h 1507857"/>
              <a:gd name="T30" fmla="*/ 788787 w 1079530"/>
              <a:gd name="T31" fmla="*/ 33494 h 1507857"/>
              <a:gd name="T32" fmla="*/ 885643 w 1079530"/>
              <a:gd name="T33" fmla="*/ 65791 h 1507857"/>
              <a:gd name="T34" fmla="*/ 917928 w 1079530"/>
              <a:gd name="T35" fmla="*/ 76557 h 1507857"/>
              <a:gd name="T36" fmla="*/ 950215 w 1079530"/>
              <a:gd name="T37" fmla="*/ 108853 h 1507857"/>
              <a:gd name="T38" fmla="*/ 982500 w 1079530"/>
              <a:gd name="T39" fmla="*/ 119618 h 1507857"/>
              <a:gd name="T40" fmla="*/ 993261 w 1079530"/>
              <a:gd name="T41" fmla="*/ 151916 h 1507857"/>
              <a:gd name="T42" fmla="*/ 1036308 w 1079530"/>
              <a:gd name="T43" fmla="*/ 216509 h 1507857"/>
              <a:gd name="T44" fmla="*/ 1057833 w 1079530"/>
              <a:gd name="T45" fmla="*/ 248807 h 1507857"/>
              <a:gd name="T46" fmla="*/ 1079356 w 1079530"/>
              <a:gd name="T47" fmla="*/ 313402 h 1507857"/>
              <a:gd name="T48" fmla="*/ 1068593 w 1079530"/>
              <a:gd name="T49" fmla="*/ 464120 h 1507857"/>
              <a:gd name="T50" fmla="*/ 1014786 w 1079530"/>
              <a:gd name="T51" fmla="*/ 561013 h 1507857"/>
              <a:gd name="T52" fmla="*/ 960976 w 1079530"/>
              <a:gd name="T53" fmla="*/ 614840 h 1507857"/>
              <a:gd name="T54" fmla="*/ 896405 w 1079530"/>
              <a:gd name="T55" fmla="*/ 668670 h 1507857"/>
              <a:gd name="T56" fmla="*/ 810310 w 1079530"/>
              <a:gd name="T57" fmla="*/ 744029 h 1507857"/>
              <a:gd name="T58" fmla="*/ 713454 w 1079530"/>
              <a:gd name="T59" fmla="*/ 819390 h 1507857"/>
              <a:gd name="T60" fmla="*/ 681169 w 1079530"/>
              <a:gd name="T61" fmla="*/ 830155 h 1507857"/>
              <a:gd name="T62" fmla="*/ 584314 w 1079530"/>
              <a:gd name="T63" fmla="*/ 894749 h 1507857"/>
              <a:gd name="T64" fmla="*/ 552029 w 1079530"/>
              <a:gd name="T65" fmla="*/ 916281 h 1507857"/>
              <a:gd name="T66" fmla="*/ 519743 w 1079530"/>
              <a:gd name="T67" fmla="*/ 927047 h 1507857"/>
              <a:gd name="T68" fmla="*/ 422886 w 1079530"/>
              <a:gd name="T69" fmla="*/ 991640 h 1507857"/>
              <a:gd name="T70" fmla="*/ 390601 w 1079530"/>
              <a:gd name="T71" fmla="*/ 1013171 h 1507857"/>
              <a:gd name="T72" fmla="*/ 293745 w 1079530"/>
              <a:gd name="T73" fmla="*/ 1099296 h 1507857"/>
              <a:gd name="T74" fmla="*/ 239935 w 1079530"/>
              <a:gd name="T75" fmla="*/ 1163892 h 1507857"/>
              <a:gd name="T76" fmla="*/ 196889 w 1079530"/>
              <a:gd name="T77" fmla="*/ 1228485 h 1507857"/>
              <a:gd name="T78" fmla="*/ 175365 w 1079530"/>
              <a:gd name="T79" fmla="*/ 1260782 h 1507857"/>
              <a:gd name="T80" fmla="*/ 164602 w 1079530"/>
              <a:gd name="T81" fmla="*/ 1293080 h 1507857"/>
              <a:gd name="T82" fmla="*/ 153842 w 1079530"/>
              <a:gd name="T83" fmla="*/ 1357673 h 1507857"/>
              <a:gd name="T84" fmla="*/ 143079 w 1079530"/>
              <a:gd name="T85" fmla="*/ 1454564 h 1507857"/>
              <a:gd name="T86" fmla="*/ 132317 w 1079530"/>
              <a:gd name="T87" fmla="*/ 1508393 h 1507857"/>
              <a:gd name="T88" fmla="*/ 89272 w 1079530"/>
              <a:gd name="T89" fmla="*/ 1497627 h 1507857"/>
              <a:gd name="T90" fmla="*/ 35462 w 1079530"/>
              <a:gd name="T91" fmla="*/ 1443800 h 1507857"/>
              <a:gd name="T92" fmla="*/ 24699 w 1079530"/>
              <a:gd name="T93" fmla="*/ 1411503 h 1507857"/>
              <a:gd name="T94" fmla="*/ 3176 w 1079530"/>
              <a:gd name="T95" fmla="*/ 1379205 h 1507857"/>
              <a:gd name="T96" fmla="*/ 67747 w 1079530"/>
              <a:gd name="T97" fmla="*/ 1422268 h 1507857"/>
              <a:gd name="T98" fmla="*/ 143079 w 1079530"/>
              <a:gd name="T99" fmla="*/ 1508393 h 1507857"/>
              <a:gd name="T100" fmla="*/ 175365 w 1079530"/>
              <a:gd name="T101" fmla="*/ 1486862 h 1507857"/>
              <a:gd name="T102" fmla="*/ 207650 w 1079530"/>
              <a:gd name="T103" fmla="*/ 1476096 h 1507857"/>
              <a:gd name="T104" fmla="*/ 272220 w 1079530"/>
              <a:gd name="T105" fmla="*/ 1433034 h 1507857"/>
              <a:gd name="T106" fmla="*/ 326030 w 1079530"/>
              <a:gd name="T107" fmla="*/ 1389971 h 15078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9530" h="1507857">
                <a:moveTo>
                  <a:pt x="498247" y="22720"/>
                </a:moveTo>
                <a:cubicBezTo>
                  <a:pt x="480310" y="19133"/>
                  <a:pt x="462024" y="6933"/>
                  <a:pt x="444435" y="11958"/>
                </a:cubicBezTo>
                <a:cubicBezTo>
                  <a:pt x="431998" y="15511"/>
                  <a:pt x="428695" y="32674"/>
                  <a:pt x="422910" y="44243"/>
                </a:cubicBezTo>
                <a:cubicBezTo>
                  <a:pt x="417836" y="54389"/>
                  <a:pt x="401239" y="73413"/>
                  <a:pt x="412147" y="76529"/>
                </a:cubicBezTo>
                <a:cubicBezTo>
                  <a:pt x="439958" y="84475"/>
                  <a:pt x="469547" y="69354"/>
                  <a:pt x="498247" y="65767"/>
                </a:cubicBezTo>
                <a:cubicBezTo>
                  <a:pt x="504083" y="48258"/>
                  <a:pt x="525582" y="12081"/>
                  <a:pt x="487484" y="1196"/>
                </a:cubicBezTo>
                <a:cubicBezTo>
                  <a:pt x="469895" y="-3829"/>
                  <a:pt x="451609" y="8371"/>
                  <a:pt x="433672" y="11958"/>
                </a:cubicBezTo>
                <a:cubicBezTo>
                  <a:pt x="437260" y="33482"/>
                  <a:pt x="429005" y="61100"/>
                  <a:pt x="444435" y="76529"/>
                </a:cubicBezTo>
                <a:cubicBezTo>
                  <a:pt x="458334" y="90428"/>
                  <a:pt x="511641" y="49663"/>
                  <a:pt x="519771" y="44243"/>
                </a:cubicBezTo>
                <a:cubicBezTo>
                  <a:pt x="509009" y="37069"/>
                  <a:pt x="500288" y="24549"/>
                  <a:pt x="487484" y="22720"/>
                </a:cubicBezTo>
                <a:cubicBezTo>
                  <a:pt x="445182" y="16678"/>
                  <a:pt x="441014" y="38613"/>
                  <a:pt x="422910" y="65767"/>
                </a:cubicBezTo>
                <a:cubicBezTo>
                  <a:pt x="444315" y="80037"/>
                  <a:pt x="460749" y="103263"/>
                  <a:pt x="487484" y="76529"/>
                </a:cubicBezTo>
                <a:cubicBezTo>
                  <a:pt x="495506" y="68508"/>
                  <a:pt x="490225" y="52264"/>
                  <a:pt x="498247" y="44243"/>
                </a:cubicBezTo>
                <a:cubicBezTo>
                  <a:pt x="506269" y="36222"/>
                  <a:pt x="519528" y="36233"/>
                  <a:pt x="530534" y="33482"/>
                </a:cubicBezTo>
                <a:cubicBezTo>
                  <a:pt x="548280" y="29046"/>
                  <a:pt x="566409" y="26307"/>
                  <a:pt x="584346" y="22720"/>
                </a:cubicBezTo>
                <a:cubicBezTo>
                  <a:pt x="652508" y="26307"/>
                  <a:pt x="721061" y="25350"/>
                  <a:pt x="788831" y="33482"/>
                </a:cubicBezTo>
                <a:cubicBezTo>
                  <a:pt x="788838" y="33483"/>
                  <a:pt x="869546" y="60385"/>
                  <a:pt x="885693" y="65767"/>
                </a:cubicBezTo>
                <a:lnTo>
                  <a:pt x="917980" y="76529"/>
                </a:lnTo>
                <a:cubicBezTo>
                  <a:pt x="928742" y="87291"/>
                  <a:pt x="937603" y="100373"/>
                  <a:pt x="950267" y="108815"/>
                </a:cubicBezTo>
                <a:cubicBezTo>
                  <a:pt x="959706" y="115107"/>
                  <a:pt x="974532" y="111555"/>
                  <a:pt x="982554" y="119576"/>
                </a:cubicBezTo>
                <a:cubicBezTo>
                  <a:pt x="990576" y="127597"/>
                  <a:pt x="987808" y="141945"/>
                  <a:pt x="993317" y="151862"/>
                </a:cubicBezTo>
                <a:cubicBezTo>
                  <a:pt x="1005880" y="174475"/>
                  <a:pt x="1022016" y="194909"/>
                  <a:pt x="1036366" y="216433"/>
                </a:cubicBezTo>
                <a:lnTo>
                  <a:pt x="1057891" y="248719"/>
                </a:lnTo>
                <a:cubicBezTo>
                  <a:pt x="1065066" y="270243"/>
                  <a:pt x="1081033" y="290660"/>
                  <a:pt x="1079416" y="313290"/>
                </a:cubicBezTo>
                <a:cubicBezTo>
                  <a:pt x="1075828" y="363512"/>
                  <a:pt x="1074536" y="413951"/>
                  <a:pt x="1068653" y="463956"/>
                </a:cubicBezTo>
                <a:cubicBezTo>
                  <a:pt x="1064594" y="498460"/>
                  <a:pt x="1030246" y="537708"/>
                  <a:pt x="1014842" y="560813"/>
                </a:cubicBezTo>
                <a:cubicBezTo>
                  <a:pt x="975380" y="620004"/>
                  <a:pt x="1014841" y="569782"/>
                  <a:pt x="961030" y="614622"/>
                </a:cubicBezTo>
                <a:cubicBezTo>
                  <a:pt x="878155" y="683680"/>
                  <a:pt x="976624" y="614988"/>
                  <a:pt x="896455" y="668432"/>
                </a:cubicBezTo>
                <a:cubicBezTo>
                  <a:pt x="835469" y="759904"/>
                  <a:pt x="935915" y="618214"/>
                  <a:pt x="810356" y="743765"/>
                </a:cubicBezTo>
                <a:cubicBezTo>
                  <a:pt x="782497" y="771622"/>
                  <a:pt x="752113" y="806225"/>
                  <a:pt x="713494" y="819098"/>
                </a:cubicBezTo>
                <a:cubicBezTo>
                  <a:pt x="702732" y="822685"/>
                  <a:pt x="691124" y="824351"/>
                  <a:pt x="681207" y="829860"/>
                </a:cubicBezTo>
                <a:cubicBezTo>
                  <a:pt x="681197" y="829866"/>
                  <a:pt x="600494" y="883666"/>
                  <a:pt x="584346" y="894431"/>
                </a:cubicBezTo>
                <a:cubicBezTo>
                  <a:pt x="573584" y="901606"/>
                  <a:pt x="564330" y="911865"/>
                  <a:pt x="552059" y="915955"/>
                </a:cubicBezTo>
                <a:cubicBezTo>
                  <a:pt x="541296" y="919542"/>
                  <a:pt x="529688" y="921208"/>
                  <a:pt x="519771" y="926717"/>
                </a:cubicBezTo>
                <a:cubicBezTo>
                  <a:pt x="519756" y="926725"/>
                  <a:pt x="439061" y="980522"/>
                  <a:pt x="422910" y="991288"/>
                </a:cubicBezTo>
                <a:cubicBezTo>
                  <a:pt x="412148" y="998462"/>
                  <a:pt x="399769" y="1003665"/>
                  <a:pt x="390623" y="1012811"/>
                </a:cubicBezTo>
                <a:cubicBezTo>
                  <a:pt x="316902" y="1086529"/>
                  <a:pt x="351376" y="1060499"/>
                  <a:pt x="293761" y="1098906"/>
                </a:cubicBezTo>
                <a:cubicBezTo>
                  <a:pt x="216849" y="1214269"/>
                  <a:pt x="336621" y="1039191"/>
                  <a:pt x="239949" y="1163478"/>
                </a:cubicBezTo>
                <a:cubicBezTo>
                  <a:pt x="224067" y="1183897"/>
                  <a:pt x="211249" y="1206525"/>
                  <a:pt x="196899" y="1228049"/>
                </a:cubicBezTo>
                <a:cubicBezTo>
                  <a:pt x="189724" y="1238811"/>
                  <a:pt x="179465" y="1248064"/>
                  <a:pt x="175375" y="1260334"/>
                </a:cubicBezTo>
                <a:lnTo>
                  <a:pt x="164612" y="1292620"/>
                </a:lnTo>
                <a:cubicBezTo>
                  <a:pt x="161025" y="1314144"/>
                  <a:pt x="156734" y="1335562"/>
                  <a:pt x="153850" y="1357191"/>
                </a:cubicBezTo>
                <a:cubicBezTo>
                  <a:pt x="149556" y="1389390"/>
                  <a:pt x="147681" y="1421890"/>
                  <a:pt x="143087" y="1454048"/>
                </a:cubicBezTo>
                <a:cubicBezTo>
                  <a:pt x="140500" y="1472156"/>
                  <a:pt x="135912" y="1489921"/>
                  <a:pt x="132325" y="1507857"/>
                </a:cubicBezTo>
                <a:cubicBezTo>
                  <a:pt x="117975" y="1504270"/>
                  <a:pt x="102871" y="1502921"/>
                  <a:pt x="89276" y="1497095"/>
                </a:cubicBezTo>
                <a:cubicBezTo>
                  <a:pt x="61878" y="1485354"/>
                  <a:pt x="48511" y="1469379"/>
                  <a:pt x="35464" y="1443286"/>
                </a:cubicBezTo>
                <a:cubicBezTo>
                  <a:pt x="30391" y="1433140"/>
                  <a:pt x="29774" y="1421147"/>
                  <a:pt x="24701" y="1411001"/>
                </a:cubicBezTo>
                <a:cubicBezTo>
                  <a:pt x="18916" y="1399432"/>
                  <a:pt x="-9372" y="1375578"/>
                  <a:pt x="3176" y="1378715"/>
                </a:cubicBezTo>
                <a:cubicBezTo>
                  <a:pt x="28273" y="1384988"/>
                  <a:pt x="67751" y="1421762"/>
                  <a:pt x="67751" y="1421762"/>
                </a:cubicBezTo>
                <a:cubicBezTo>
                  <a:pt x="117975" y="1497096"/>
                  <a:pt x="89275" y="1471985"/>
                  <a:pt x="143087" y="1507857"/>
                </a:cubicBezTo>
                <a:cubicBezTo>
                  <a:pt x="153850" y="1500683"/>
                  <a:pt x="163806" y="1492118"/>
                  <a:pt x="175375" y="1486334"/>
                </a:cubicBezTo>
                <a:cubicBezTo>
                  <a:pt x="185522" y="1481261"/>
                  <a:pt x="197745" y="1481081"/>
                  <a:pt x="207662" y="1475572"/>
                </a:cubicBezTo>
                <a:cubicBezTo>
                  <a:pt x="230276" y="1463009"/>
                  <a:pt x="250711" y="1446873"/>
                  <a:pt x="272236" y="1432524"/>
                </a:cubicBezTo>
                <a:cubicBezTo>
                  <a:pt x="312968" y="1405370"/>
                  <a:pt x="295375" y="1420149"/>
                  <a:pt x="326048" y="138947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7698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699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7700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01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02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7703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7717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18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7704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7705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770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7708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157709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10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7711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12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13" name="Freeform 5"/>
          <p:cNvSpPr>
            <a:spLocks/>
          </p:cNvSpPr>
          <p:nvPr/>
        </p:nvSpPr>
        <p:spPr bwMode="auto">
          <a:xfrm>
            <a:off x="987425" y="2763838"/>
            <a:ext cx="1079500" cy="1508125"/>
          </a:xfrm>
          <a:custGeom>
            <a:avLst/>
            <a:gdLst>
              <a:gd name="T0" fmla="*/ 498219 w 1079530"/>
              <a:gd name="T1" fmla="*/ 22728 h 1507857"/>
              <a:gd name="T2" fmla="*/ 444411 w 1079530"/>
              <a:gd name="T3" fmla="*/ 11962 h 1507857"/>
              <a:gd name="T4" fmla="*/ 422886 w 1079530"/>
              <a:gd name="T5" fmla="*/ 44259 h 1507857"/>
              <a:gd name="T6" fmla="*/ 412125 w 1079530"/>
              <a:gd name="T7" fmla="*/ 76557 h 1507857"/>
              <a:gd name="T8" fmla="*/ 498219 w 1079530"/>
              <a:gd name="T9" fmla="*/ 65791 h 1507857"/>
              <a:gd name="T10" fmla="*/ 487456 w 1079530"/>
              <a:gd name="T11" fmla="*/ 1196 h 1507857"/>
              <a:gd name="T12" fmla="*/ 433648 w 1079530"/>
              <a:gd name="T13" fmla="*/ 11962 h 1507857"/>
              <a:gd name="T14" fmla="*/ 444411 w 1079530"/>
              <a:gd name="T15" fmla="*/ 76557 h 1507857"/>
              <a:gd name="T16" fmla="*/ 519743 w 1079530"/>
              <a:gd name="T17" fmla="*/ 44259 h 1507857"/>
              <a:gd name="T18" fmla="*/ 487456 w 1079530"/>
              <a:gd name="T19" fmla="*/ 22728 h 1507857"/>
              <a:gd name="T20" fmla="*/ 422886 w 1079530"/>
              <a:gd name="T21" fmla="*/ 65791 h 1507857"/>
              <a:gd name="T22" fmla="*/ 487456 w 1079530"/>
              <a:gd name="T23" fmla="*/ 76557 h 1507857"/>
              <a:gd name="T24" fmla="*/ 498219 w 1079530"/>
              <a:gd name="T25" fmla="*/ 44259 h 1507857"/>
              <a:gd name="T26" fmla="*/ 530504 w 1079530"/>
              <a:gd name="T27" fmla="*/ 33494 h 1507857"/>
              <a:gd name="T28" fmla="*/ 584314 w 1079530"/>
              <a:gd name="T29" fmla="*/ 22728 h 1507857"/>
              <a:gd name="T30" fmla="*/ 788787 w 1079530"/>
              <a:gd name="T31" fmla="*/ 33494 h 1507857"/>
              <a:gd name="T32" fmla="*/ 885643 w 1079530"/>
              <a:gd name="T33" fmla="*/ 65791 h 1507857"/>
              <a:gd name="T34" fmla="*/ 917928 w 1079530"/>
              <a:gd name="T35" fmla="*/ 76557 h 1507857"/>
              <a:gd name="T36" fmla="*/ 950215 w 1079530"/>
              <a:gd name="T37" fmla="*/ 108853 h 1507857"/>
              <a:gd name="T38" fmla="*/ 982500 w 1079530"/>
              <a:gd name="T39" fmla="*/ 119618 h 1507857"/>
              <a:gd name="T40" fmla="*/ 993261 w 1079530"/>
              <a:gd name="T41" fmla="*/ 151916 h 1507857"/>
              <a:gd name="T42" fmla="*/ 1036308 w 1079530"/>
              <a:gd name="T43" fmla="*/ 216509 h 1507857"/>
              <a:gd name="T44" fmla="*/ 1057833 w 1079530"/>
              <a:gd name="T45" fmla="*/ 248807 h 1507857"/>
              <a:gd name="T46" fmla="*/ 1079356 w 1079530"/>
              <a:gd name="T47" fmla="*/ 313402 h 1507857"/>
              <a:gd name="T48" fmla="*/ 1068593 w 1079530"/>
              <a:gd name="T49" fmla="*/ 464120 h 1507857"/>
              <a:gd name="T50" fmla="*/ 1014786 w 1079530"/>
              <a:gd name="T51" fmla="*/ 561013 h 1507857"/>
              <a:gd name="T52" fmla="*/ 960976 w 1079530"/>
              <a:gd name="T53" fmla="*/ 614840 h 1507857"/>
              <a:gd name="T54" fmla="*/ 896405 w 1079530"/>
              <a:gd name="T55" fmla="*/ 668670 h 1507857"/>
              <a:gd name="T56" fmla="*/ 810310 w 1079530"/>
              <a:gd name="T57" fmla="*/ 744029 h 1507857"/>
              <a:gd name="T58" fmla="*/ 713454 w 1079530"/>
              <a:gd name="T59" fmla="*/ 819390 h 1507857"/>
              <a:gd name="T60" fmla="*/ 681169 w 1079530"/>
              <a:gd name="T61" fmla="*/ 830155 h 1507857"/>
              <a:gd name="T62" fmla="*/ 584314 w 1079530"/>
              <a:gd name="T63" fmla="*/ 894749 h 1507857"/>
              <a:gd name="T64" fmla="*/ 552029 w 1079530"/>
              <a:gd name="T65" fmla="*/ 916281 h 1507857"/>
              <a:gd name="T66" fmla="*/ 519743 w 1079530"/>
              <a:gd name="T67" fmla="*/ 927047 h 1507857"/>
              <a:gd name="T68" fmla="*/ 422886 w 1079530"/>
              <a:gd name="T69" fmla="*/ 991640 h 1507857"/>
              <a:gd name="T70" fmla="*/ 390601 w 1079530"/>
              <a:gd name="T71" fmla="*/ 1013171 h 1507857"/>
              <a:gd name="T72" fmla="*/ 293745 w 1079530"/>
              <a:gd name="T73" fmla="*/ 1099296 h 1507857"/>
              <a:gd name="T74" fmla="*/ 239935 w 1079530"/>
              <a:gd name="T75" fmla="*/ 1163892 h 1507857"/>
              <a:gd name="T76" fmla="*/ 196889 w 1079530"/>
              <a:gd name="T77" fmla="*/ 1228485 h 1507857"/>
              <a:gd name="T78" fmla="*/ 175365 w 1079530"/>
              <a:gd name="T79" fmla="*/ 1260782 h 1507857"/>
              <a:gd name="T80" fmla="*/ 164602 w 1079530"/>
              <a:gd name="T81" fmla="*/ 1293080 h 1507857"/>
              <a:gd name="T82" fmla="*/ 153842 w 1079530"/>
              <a:gd name="T83" fmla="*/ 1357673 h 1507857"/>
              <a:gd name="T84" fmla="*/ 143079 w 1079530"/>
              <a:gd name="T85" fmla="*/ 1454564 h 1507857"/>
              <a:gd name="T86" fmla="*/ 132317 w 1079530"/>
              <a:gd name="T87" fmla="*/ 1508393 h 1507857"/>
              <a:gd name="T88" fmla="*/ 89272 w 1079530"/>
              <a:gd name="T89" fmla="*/ 1497627 h 1507857"/>
              <a:gd name="T90" fmla="*/ 35462 w 1079530"/>
              <a:gd name="T91" fmla="*/ 1443800 h 1507857"/>
              <a:gd name="T92" fmla="*/ 24699 w 1079530"/>
              <a:gd name="T93" fmla="*/ 1411503 h 1507857"/>
              <a:gd name="T94" fmla="*/ 3176 w 1079530"/>
              <a:gd name="T95" fmla="*/ 1379205 h 1507857"/>
              <a:gd name="T96" fmla="*/ 67747 w 1079530"/>
              <a:gd name="T97" fmla="*/ 1422268 h 1507857"/>
              <a:gd name="T98" fmla="*/ 143079 w 1079530"/>
              <a:gd name="T99" fmla="*/ 1508393 h 1507857"/>
              <a:gd name="T100" fmla="*/ 175365 w 1079530"/>
              <a:gd name="T101" fmla="*/ 1486862 h 1507857"/>
              <a:gd name="T102" fmla="*/ 207650 w 1079530"/>
              <a:gd name="T103" fmla="*/ 1476096 h 1507857"/>
              <a:gd name="T104" fmla="*/ 272220 w 1079530"/>
              <a:gd name="T105" fmla="*/ 1433034 h 1507857"/>
              <a:gd name="T106" fmla="*/ 326030 w 1079530"/>
              <a:gd name="T107" fmla="*/ 1389971 h 15078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9530" h="1507857">
                <a:moveTo>
                  <a:pt x="498247" y="22720"/>
                </a:moveTo>
                <a:cubicBezTo>
                  <a:pt x="480310" y="19133"/>
                  <a:pt x="462024" y="6933"/>
                  <a:pt x="444435" y="11958"/>
                </a:cubicBezTo>
                <a:cubicBezTo>
                  <a:pt x="431998" y="15511"/>
                  <a:pt x="428695" y="32674"/>
                  <a:pt x="422910" y="44243"/>
                </a:cubicBezTo>
                <a:cubicBezTo>
                  <a:pt x="417836" y="54389"/>
                  <a:pt x="401239" y="73413"/>
                  <a:pt x="412147" y="76529"/>
                </a:cubicBezTo>
                <a:cubicBezTo>
                  <a:pt x="439958" y="84475"/>
                  <a:pt x="469547" y="69354"/>
                  <a:pt x="498247" y="65767"/>
                </a:cubicBezTo>
                <a:cubicBezTo>
                  <a:pt x="504083" y="48258"/>
                  <a:pt x="525582" y="12081"/>
                  <a:pt x="487484" y="1196"/>
                </a:cubicBezTo>
                <a:cubicBezTo>
                  <a:pt x="469895" y="-3829"/>
                  <a:pt x="451609" y="8371"/>
                  <a:pt x="433672" y="11958"/>
                </a:cubicBezTo>
                <a:cubicBezTo>
                  <a:pt x="437260" y="33482"/>
                  <a:pt x="429005" y="61100"/>
                  <a:pt x="444435" y="76529"/>
                </a:cubicBezTo>
                <a:cubicBezTo>
                  <a:pt x="458334" y="90428"/>
                  <a:pt x="511641" y="49663"/>
                  <a:pt x="519771" y="44243"/>
                </a:cubicBezTo>
                <a:cubicBezTo>
                  <a:pt x="509009" y="37069"/>
                  <a:pt x="500288" y="24549"/>
                  <a:pt x="487484" y="22720"/>
                </a:cubicBezTo>
                <a:cubicBezTo>
                  <a:pt x="445182" y="16678"/>
                  <a:pt x="441014" y="38613"/>
                  <a:pt x="422910" y="65767"/>
                </a:cubicBezTo>
                <a:cubicBezTo>
                  <a:pt x="444315" y="80037"/>
                  <a:pt x="460749" y="103263"/>
                  <a:pt x="487484" y="76529"/>
                </a:cubicBezTo>
                <a:cubicBezTo>
                  <a:pt x="495506" y="68508"/>
                  <a:pt x="490225" y="52264"/>
                  <a:pt x="498247" y="44243"/>
                </a:cubicBezTo>
                <a:cubicBezTo>
                  <a:pt x="506269" y="36222"/>
                  <a:pt x="519528" y="36233"/>
                  <a:pt x="530534" y="33482"/>
                </a:cubicBezTo>
                <a:cubicBezTo>
                  <a:pt x="548280" y="29046"/>
                  <a:pt x="566409" y="26307"/>
                  <a:pt x="584346" y="22720"/>
                </a:cubicBezTo>
                <a:cubicBezTo>
                  <a:pt x="652508" y="26307"/>
                  <a:pt x="721061" y="25350"/>
                  <a:pt x="788831" y="33482"/>
                </a:cubicBezTo>
                <a:cubicBezTo>
                  <a:pt x="788838" y="33483"/>
                  <a:pt x="869546" y="60385"/>
                  <a:pt x="885693" y="65767"/>
                </a:cubicBezTo>
                <a:lnTo>
                  <a:pt x="917980" y="76529"/>
                </a:lnTo>
                <a:cubicBezTo>
                  <a:pt x="928742" y="87291"/>
                  <a:pt x="937603" y="100373"/>
                  <a:pt x="950267" y="108815"/>
                </a:cubicBezTo>
                <a:cubicBezTo>
                  <a:pt x="959706" y="115107"/>
                  <a:pt x="974532" y="111555"/>
                  <a:pt x="982554" y="119576"/>
                </a:cubicBezTo>
                <a:cubicBezTo>
                  <a:pt x="990576" y="127597"/>
                  <a:pt x="987808" y="141945"/>
                  <a:pt x="993317" y="151862"/>
                </a:cubicBezTo>
                <a:cubicBezTo>
                  <a:pt x="1005880" y="174475"/>
                  <a:pt x="1022016" y="194909"/>
                  <a:pt x="1036366" y="216433"/>
                </a:cubicBezTo>
                <a:lnTo>
                  <a:pt x="1057891" y="248719"/>
                </a:lnTo>
                <a:cubicBezTo>
                  <a:pt x="1065066" y="270243"/>
                  <a:pt x="1081033" y="290660"/>
                  <a:pt x="1079416" y="313290"/>
                </a:cubicBezTo>
                <a:cubicBezTo>
                  <a:pt x="1075828" y="363512"/>
                  <a:pt x="1074536" y="413951"/>
                  <a:pt x="1068653" y="463956"/>
                </a:cubicBezTo>
                <a:cubicBezTo>
                  <a:pt x="1064594" y="498460"/>
                  <a:pt x="1030246" y="537708"/>
                  <a:pt x="1014842" y="560813"/>
                </a:cubicBezTo>
                <a:cubicBezTo>
                  <a:pt x="975380" y="620004"/>
                  <a:pt x="1014841" y="569782"/>
                  <a:pt x="961030" y="614622"/>
                </a:cubicBezTo>
                <a:cubicBezTo>
                  <a:pt x="878155" y="683680"/>
                  <a:pt x="976624" y="614988"/>
                  <a:pt x="896455" y="668432"/>
                </a:cubicBezTo>
                <a:cubicBezTo>
                  <a:pt x="835469" y="759904"/>
                  <a:pt x="935915" y="618214"/>
                  <a:pt x="810356" y="743765"/>
                </a:cubicBezTo>
                <a:cubicBezTo>
                  <a:pt x="782497" y="771622"/>
                  <a:pt x="752113" y="806225"/>
                  <a:pt x="713494" y="819098"/>
                </a:cubicBezTo>
                <a:cubicBezTo>
                  <a:pt x="702732" y="822685"/>
                  <a:pt x="691124" y="824351"/>
                  <a:pt x="681207" y="829860"/>
                </a:cubicBezTo>
                <a:cubicBezTo>
                  <a:pt x="681197" y="829866"/>
                  <a:pt x="600494" y="883666"/>
                  <a:pt x="584346" y="894431"/>
                </a:cubicBezTo>
                <a:cubicBezTo>
                  <a:pt x="573584" y="901606"/>
                  <a:pt x="564330" y="911865"/>
                  <a:pt x="552059" y="915955"/>
                </a:cubicBezTo>
                <a:cubicBezTo>
                  <a:pt x="541296" y="919542"/>
                  <a:pt x="529688" y="921208"/>
                  <a:pt x="519771" y="926717"/>
                </a:cubicBezTo>
                <a:cubicBezTo>
                  <a:pt x="519756" y="926725"/>
                  <a:pt x="439061" y="980522"/>
                  <a:pt x="422910" y="991288"/>
                </a:cubicBezTo>
                <a:cubicBezTo>
                  <a:pt x="412148" y="998462"/>
                  <a:pt x="399769" y="1003665"/>
                  <a:pt x="390623" y="1012811"/>
                </a:cubicBezTo>
                <a:cubicBezTo>
                  <a:pt x="316902" y="1086529"/>
                  <a:pt x="351376" y="1060499"/>
                  <a:pt x="293761" y="1098906"/>
                </a:cubicBezTo>
                <a:cubicBezTo>
                  <a:pt x="216849" y="1214269"/>
                  <a:pt x="336621" y="1039191"/>
                  <a:pt x="239949" y="1163478"/>
                </a:cubicBezTo>
                <a:cubicBezTo>
                  <a:pt x="224067" y="1183897"/>
                  <a:pt x="211249" y="1206525"/>
                  <a:pt x="196899" y="1228049"/>
                </a:cubicBezTo>
                <a:cubicBezTo>
                  <a:pt x="189724" y="1238811"/>
                  <a:pt x="179465" y="1248064"/>
                  <a:pt x="175375" y="1260334"/>
                </a:cubicBezTo>
                <a:lnTo>
                  <a:pt x="164612" y="1292620"/>
                </a:lnTo>
                <a:cubicBezTo>
                  <a:pt x="161025" y="1314144"/>
                  <a:pt x="156734" y="1335562"/>
                  <a:pt x="153850" y="1357191"/>
                </a:cubicBezTo>
                <a:cubicBezTo>
                  <a:pt x="149556" y="1389390"/>
                  <a:pt x="147681" y="1421890"/>
                  <a:pt x="143087" y="1454048"/>
                </a:cubicBezTo>
                <a:cubicBezTo>
                  <a:pt x="140500" y="1472156"/>
                  <a:pt x="135912" y="1489921"/>
                  <a:pt x="132325" y="1507857"/>
                </a:cubicBezTo>
                <a:cubicBezTo>
                  <a:pt x="117975" y="1504270"/>
                  <a:pt x="102871" y="1502921"/>
                  <a:pt x="89276" y="1497095"/>
                </a:cubicBezTo>
                <a:cubicBezTo>
                  <a:pt x="61878" y="1485354"/>
                  <a:pt x="48511" y="1469379"/>
                  <a:pt x="35464" y="1443286"/>
                </a:cubicBezTo>
                <a:cubicBezTo>
                  <a:pt x="30391" y="1433140"/>
                  <a:pt x="29774" y="1421147"/>
                  <a:pt x="24701" y="1411001"/>
                </a:cubicBezTo>
                <a:cubicBezTo>
                  <a:pt x="18916" y="1399432"/>
                  <a:pt x="-9372" y="1375578"/>
                  <a:pt x="3176" y="1378715"/>
                </a:cubicBezTo>
                <a:cubicBezTo>
                  <a:pt x="28273" y="1384988"/>
                  <a:pt x="67751" y="1421762"/>
                  <a:pt x="67751" y="1421762"/>
                </a:cubicBezTo>
                <a:cubicBezTo>
                  <a:pt x="117975" y="1497096"/>
                  <a:pt x="89275" y="1471985"/>
                  <a:pt x="143087" y="1507857"/>
                </a:cubicBezTo>
                <a:cubicBezTo>
                  <a:pt x="153850" y="1500683"/>
                  <a:pt x="163806" y="1492118"/>
                  <a:pt x="175375" y="1486334"/>
                </a:cubicBezTo>
                <a:cubicBezTo>
                  <a:pt x="185522" y="1481261"/>
                  <a:pt x="197745" y="1481081"/>
                  <a:pt x="207662" y="1475572"/>
                </a:cubicBezTo>
                <a:cubicBezTo>
                  <a:pt x="230276" y="1463009"/>
                  <a:pt x="250711" y="1446873"/>
                  <a:pt x="272236" y="1432524"/>
                </a:cubicBezTo>
                <a:cubicBezTo>
                  <a:pt x="312968" y="1405370"/>
                  <a:pt x="295375" y="1420149"/>
                  <a:pt x="326048" y="138947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7715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157716" name="TextBox 32"/>
          <p:cNvSpPr txBox="1">
            <a:spLocks noChangeArrowheads="1"/>
          </p:cNvSpPr>
          <p:nvPr/>
        </p:nvSpPr>
        <p:spPr bwMode="auto">
          <a:xfrm>
            <a:off x="7519988" y="39131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872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723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872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725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726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8727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8740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41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8728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8729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8730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8732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158733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734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8735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8737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158738" name="TextBox 32"/>
          <p:cNvSpPr txBox="1">
            <a:spLocks noChangeArrowheads="1"/>
          </p:cNvSpPr>
          <p:nvPr/>
        </p:nvSpPr>
        <p:spPr bwMode="auto">
          <a:xfrm>
            <a:off x="7519988" y="39131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8739" name="Freeform 7"/>
          <p:cNvSpPr>
            <a:spLocks/>
          </p:cNvSpPr>
          <p:nvPr/>
        </p:nvSpPr>
        <p:spPr bwMode="auto">
          <a:xfrm>
            <a:off x="1385888" y="2743200"/>
            <a:ext cx="1250950" cy="1130300"/>
          </a:xfrm>
          <a:custGeom>
            <a:avLst/>
            <a:gdLst>
              <a:gd name="T0" fmla="*/ 88690 w 1251145"/>
              <a:gd name="T1" fmla="*/ 43737 h 1130717"/>
              <a:gd name="T2" fmla="*/ 34896 w 1251145"/>
              <a:gd name="T3" fmla="*/ 22229 h 1130717"/>
              <a:gd name="T4" fmla="*/ 13377 w 1251145"/>
              <a:gd name="T5" fmla="*/ 75998 h 1130717"/>
              <a:gd name="T6" fmla="*/ 45655 w 1251145"/>
              <a:gd name="T7" fmla="*/ 86752 h 1130717"/>
              <a:gd name="T8" fmla="*/ 110209 w 1251145"/>
              <a:gd name="T9" fmla="*/ 75998 h 1130717"/>
              <a:gd name="T10" fmla="*/ 142486 w 1251145"/>
              <a:gd name="T11" fmla="*/ 11475 h 1130717"/>
              <a:gd name="T12" fmla="*/ 110209 w 1251145"/>
              <a:gd name="T13" fmla="*/ 721 h 1130717"/>
              <a:gd name="T14" fmla="*/ 67173 w 1251145"/>
              <a:gd name="T15" fmla="*/ 65244 h 1130717"/>
              <a:gd name="T16" fmla="*/ 77932 w 1251145"/>
              <a:gd name="T17" fmla="*/ 97506 h 1130717"/>
              <a:gd name="T18" fmla="*/ 99449 w 1251145"/>
              <a:gd name="T19" fmla="*/ 54491 h 1130717"/>
              <a:gd name="T20" fmla="*/ 56413 w 1251145"/>
              <a:gd name="T21" fmla="*/ 65244 h 1130717"/>
              <a:gd name="T22" fmla="*/ 45655 w 1251145"/>
              <a:gd name="T23" fmla="*/ 97506 h 1130717"/>
              <a:gd name="T24" fmla="*/ 110209 w 1251145"/>
              <a:gd name="T25" fmla="*/ 75998 h 1130717"/>
              <a:gd name="T26" fmla="*/ 164003 w 1251145"/>
              <a:gd name="T27" fmla="*/ 65244 h 1130717"/>
              <a:gd name="T28" fmla="*/ 454498 w 1251145"/>
              <a:gd name="T29" fmla="*/ 75998 h 1130717"/>
              <a:gd name="T30" fmla="*/ 497533 w 1251145"/>
              <a:gd name="T31" fmla="*/ 86752 h 1130717"/>
              <a:gd name="T32" fmla="*/ 551329 w 1251145"/>
              <a:gd name="T33" fmla="*/ 97506 h 1130717"/>
              <a:gd name="T34" fmla="*/ 669679 w 1251145"/>
              <a:gd name="T35" fmla="*/ 129768 h 1130717"/>
              <a:gd name="T36" fmla="*/ 701957 w 1251145"/>
              <a:gd name="T37" fmla="*/ 162029 h 1130717"/>
              <a:gd name="T38" fmla="*/ 766510 w 1251145"/>
              <a:gd name="T39" fmla="*/ 215799 h 1130717"/>
              <a:gd name="T40" fmla="*/ 809547 w 1251145"/>
              <a:gd name="T41" fmla="*/ 291078 h 1130717"/>
              <a:gd name="T42" fmla="*/ 852582 w 1251145"/>
              <a:gd name="T43" fmla="*/ 355601 h 1130717"/>
              <a:gd name="T44" fmla="*/ 874101 w 1251145"/>
              <a:gd name="T45" fmla="*/ 430878 h 1130717"/>
              <a:gd name="T46" fmla="*/ 895618 w 1251145"/>
              <a:gd name="T47" fmla="*/ 538417 h 1130717"/>
              <a:gd name="T48" fmla="*/ 917137 w 1251145"/>
              <a:gd name="T49" fmla="*/ 710480 h 1130717"/>
              <a:gd name="T50" fmla="*/ 960172 w 1251145"/>
              <a:gd name="T51" fmla="*/ 807265 h 1130717"/>
              <a:gd name="T52" fmla="*/ 970933 w 1251145"/>
              <a:gd name="T53" fmla="*/ 839527 h 1130717"/>
              <a:gd name="T54" fmla="*/ 1024727 w 1251145"/>
              <a:gd name="T55" fmla="*/ 904050 h 1130717"/>
              <a:gd name="T56" fmla="*/ 1078522 w 1251145"/>
              <a:gd name="T57" fmla="*/ 957821 h 1130717"/>
              <a:gd name="T58" fmla="*/ 1100040 w 1251145"/>
              <a:gd name="T59" fmla="*/ 990083 h 1130717"/>
              <a:gd name="T60" fmla="*/ 1164594 w 1251145"/>
              <a:gd name="T61" fmla="*/ 1054606 h 1130717"/>
              <a:gd name="T62" fmla="*/ 1196871 w 1251145"/>
              <a:gd name="T63" fmla="*/ 1011591 h 1130717"/>
              <a:gd name="T64" fmla="*/ 1218390 w 1251145"/>
              <a:gd name="T65" fmla="*/ 936313 h 1130717"/>
              <a:gd name="T66" fmla="*/ 1239908 w 1251145"/>
              <a:gd name="T67" fmla="*/ 871788 h 1130717"/>
              <a:gd name="T68" fmla="*/ 1250667 w 1251145"/>
              <a:gd name="T69" fmla="*/ 904050 h 1130717"/>
              <a:gd name="T70" fmla="*/ 1207631 w 1251145"/>
              <a:gd name="T71" fmla="*/ 1033098 h 1130717"/>
              <a:gd name="T72" fmla="*/ 1175354 w 1251145"/>
              <a:gd name="T73" fmla="*/ 1097622 h 1130717"/>
              <a:gd name="T74" fmla="*/ 1143077 w 1251145"/>
              <a:gd name="T75" fmla="*/ 1108376 h 1130717"/>
              <a:gd name="T76" fmla="*/ 1013968 w 1251145"/>
              <a:gd name="T77" fmla="*/ 1108376 h 1130717"/>
              <a:gd name="T78" fmla="*/ 949414 w 1251145"/>
              <a:gd name="T79" fmla="*/ 1129883 h 113071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51145" h="1130717">
                <a:moveTo>
                  <a:pt x="88718" y="43769"/>
                </a:moveTo>
                <a:cubicBezTo>
                  <a:pt x="70781" y="36594"/>
                  <a:pt x="54076" y="24641"/>
                  <a:pt x="34906" y="22245"/>
                </a:cubicBezTo>
                <a:cubicBezTo>
                  <a:pt x="-4946" y="17264"/>
                  <a:pt x="-8564" y="48625"/>
                  <a:pt x="13381" y="76054"/>
                </a:cubicBezTo>
                <a:cubicBezTo>
                  <a:pt x="20468" y="84913"/>
                  <a:pt x="34906" y="83229"/>
                  <a:pt x="45669" y="86816"/>
                </a:cubicBezTo>
                <a:cubicBezTo>
                  <a:pt x="67194" y="83229"/>
                  <a:pt x="90725" y="85812"/>
                  <a:pt x="110243" y="76054"/>
                </a:cubicBezTo>
                <a:cubicBezTo>
                  <a:pt x="126935" y="67709"/>
                  <a:pt x="137436" y="26765"/>
                  <a:pt x="142530" y="11483"/>
                </a:cubicBezTo>
                <a:cubicBezTo>
                  <a:pt x="131768" y="7896"/>
                  <a:pt x="121005" y="-2866"/>
                  <a:pt x="110243" y="721"/>
                </a:cubicBezTo>
                <a:cubicBezTo>
                  <a:pt x="80013" y="10797"/>
                  <a:pt x="75258" y="41100"/>
                  <a:pt x="67193" y="65292"/>
                </a:cubicBezTo>
                <a:cubicBezTo>
                  <a:pt x="70781" y="76054"/>
                  <a:pt x="67809" y="92505"/>
                  <a:pt x="77956" y="97578"/>
                </a:cubicBezTo>
                <a:cubicBezTo>
                  <a:pt x="135354" y="126276"/>
                  <a:pt x="99482" y="54534"/>
                  <a:pt x="99481" y="54531"/>
                </a:cubicBezTo>
                <a:cubicBezTo>
                  <a:pt x="85131" y="58118"/>
                  <a:pt x="67982" y="56052"/>
                  <a:pt x="56431" y="65292"/>
                </a:cubicBezTo>
                <a:cubicBezTo>
                  <a:pt x="47573" y="72378"/>
                  <a:pt x="34545" y="95353"/>
                  <a:pt x="45669" y="97578"/>
                </a:cubicBezTo>
                <a:cubicBezTo>
                  <a:pt x="67917" y="102028"/>
                  <a:pt x="87995" y="80504"/>
                  <a:pt x="110243" y="76054"/>
                </a:cubicBezTo>
                <a:lnTo>
                  <a:pt x="164055" y="65292"/>
                </a:lnTo>
                <a:cubicBezTo>
                  <a:pt x="260917" y="68879"/>
                  <a:pt x="357913" y="69814"/>
                  <a:pt x="454640" y="76054"/>
                </a:cubicBezTo>
                <a:cubicBezTo>
                  <a:pt x="469401" y="77006"/>
                  <a:pt x="483250" y="83607"/>
                  <a:pt x="497689" y="86816"/>
                </a:cubicBezTo>
                <a:cubicBezTo>
                  <a:pt x="515546" y="90784"/>
                  <a:pt x="533677" y="93465"/>
                  <a:pt x="551501" y="97578"/>
                </a:cubicBezTo>
                <a:cubicBezTo>
                  <a:pt x="630399" y="115785"/>
                  <a:pt x="616517" y="112075"/>
                  <a:pt x="669887" y="129864"/>
                </a:cubicBezTo>
                <a:cubicBezTo>
                  <a:pt x="680650" y="140626"/>
                  <a:pt x="690482" y="152406"/>
                  <a:pt x="702175" y="162149"/>
                </a:cubicBezTo>
                <a:cubicBezTo>
                  <a:pt x="748351" y="200626"/>
                  <a:pt x="723874" y="164512"/>
                  <a:pt x="766749" y="215959"/>
                </a:cubicBezTo>
                <a:cubicBezTo>
                  <a:pt x="793344" y="247871"/>
                  <a:pt x="787240" y="253695"/>
                  <a:pt x="809799" y="291292"/>
                </a:cubicBezTo>
                <a:cubicBezTo>
                  <a:pt x="823109" y="313474"/>
                  <a:pt x="844667" y="331322"/>
                  <a:pt x="852848" y="355863"/>
                </a:cubicBezTo>
                <a:cubicBezTo>
                  <a:pt x="863108" y="386639"/>
                  <a:pt x="867615" y="397406"/>
                  <a:pt x="874373" y="431196"/>
                </a:cubicBezTo>
                <a:cubicBezTo>
                  <a:pt x="900755" y="563107"/>
                  <a:pt x="870902" y="438841"/>
                  <a:pt x="895898" y="538815"/>
                </a:cubicBezTo>
                <a:cubicBezTo>
                  <a:pt x="903073" y="596211"/>
                  <a:pt x="899131" y="656129"/>
                  <a:pt x="917423" y="711004"/>
                </a:cubicBezTo>
                <a:cubicBezTo>
                  <a:pt x="972948" y="877578"/>
                  <a:pt x="909310" y="705544"/>
                  <a:pt x="960472" y="807861"/>
                </a:cubicBezTo>
                <a:cubicBezTo>
                  <a:pt x="965546" y="818007"/>
                  <a:pt x="966162" y="830000"/>
                  <a:pt x="971235" y="840147"/>
                </a:cubicBezTo>
                <a:cubicBezTo>
                  <a:pt x="991277" y="880229"/>
                  <a:pt x="995292" y="869013"/>
                  <a:pt x="1025047" y="904718"/>
                </a:cubicBezTo>
                <a:cubicBezTo>
                  <a:pt x="1069891" y="958529"/>
                  <a:pt x="1019663" y="919067"/>
                  <a:pt x="1078858" y="958527"/>
                </a:cubicBezTo>
                <a:cubicBezTo>
                  <a:pt x="1086033" y="969289"/>
                  <a:pt x="1091790" y="981146"/>
                  <a:pt x="1100383" y="990813"/>
                </a:cubicBezTo>
                <a:cubicBezTo>
                  <a:pt x="1120607" y="1013564"/>
                  <a:pt x="1164958" y="1055384"/>
                  <a:pt x="1164958" y="1055384"/>
                </a:cubicBezTo>
                <a:cubicBezTo>
                  <a:pt x="1175720" y="1041035"/>
                  <a:pt x="1188346" y="1027910"/>
                  <a:pt x="1197245" y="1012337"/>
                </a:cubicBezTo>
                <a:cubicBezTo>
                  <a:pt x="1204857" y="999017"/>
                  <a:pt x="1215461" y="948033"/>
                  <a:pt x="1218770" y="937004"/>
                </a:cubicBezTo>
                <a:cubicBezTo>
                  <a:pt x="1225290" y="915273"/>
                  <a:pt x="1240294" y="872432"/>
                  <a:pt x="1240294" y="872432"/>
                </a:cubicBezTo>
                <a:cubicBezTo>
                  <a:pt x="1243882" y="883194"/>
                  <a:pt x="1252084" y="893420"/>
                  <a:pt x="1251057" y="904718"/>
                </a:cubicBezTo>
                <a:cubicBezTo>
                  <a:pt x="1243705" y="985594"/>
                  <a:pt x="1232966" y="975626"/>
                  <a:pt x="1208007" y="1033860"/>
                </a:cubicBezTo>
                <a:cubicBezTo>
                  <a:pt x="1197834" y="1057596"/>
                  <a:pt x="1198203" y="1080446"/>
                  <a:pt x="1175720" y="1098432"/>
                </a:cubicBezTo>
                <a:cubicBezTo>
                  <a:pt x="1166861" y="1105519"/>
                  <a:pt x="1154195" y="1105607"/>
                  <a:pt x="1143433" y="1109194"/>
                </a:cubicBezTo>
                <a:cubicBezTo>
                  <a:pt x="1086620" y="1090257"/>
                  <a:pt x="1104399" y="1091172"/>
                  <a:pt x="1014284" y="1109194"/>
                </a:cubicBezTo>
                <a:cubicBezTo>
                  <a:pt x="992036" y="1113643"/>
                  <a:pt x="949710" y="1130717"/>
                  <a:pt x="949710" y="113071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9746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9747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9748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9749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9750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9751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9761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2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9752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9753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975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9756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9758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159759" name="TextBox 32"/>
          <p:cNvSpPr txBox="1">
            <a:spLocks noChangeArrowheads="1"/>
          </p:cNvSpPr>
          <p:nvPr/>
        </p:nvSpPr>
        <p:spPr bwMode="auto">
          <a:xfrm>
            <a:off x="7519988" y="39131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9760" name="Freeform 7"/>
          <p:cNvSpPr>
            <a:spLocks/>
          </p:cNvSpPr>
          <p:nvPr/>
        </p:nvSpPr>
        <p:spPr bwMode="auto">
          <a:xfrm>
            <a:off x="1385888" y="2743200"/>
            <a:ext cx="1250950" cy="1130300"/>
          </a:xfrm>
          <a:custGeom>
            <a:avLst/>
            <a:gdLst>
              <a:gd name="T0" fmla="*/ 88690 w 1251145"/>
              <a:gd name="T1" fmla="*/ 43737 h 1130717"/>
              <a:gd name="T2" fmla="*/ 34896 w 1251145"/>
              <a:gd name="T3" fmla="*/ 22229 h 1130717"/>
              <a:gd name="T4" fmla="*/ 13377 w 1251145"/>
              <a:gd name="T5" fmla="*/ 75998 h 1130717"/>
              <a:gd name="T6" fmla="*/ 45655 w 1251145"/>
              <a:gd name="T7" fmla="*/ 86752 h 1130717"/>
              <a:gd name="T8" fmla="*/ 110209 w 1251145"/>
              <a:gd name="T9" fmla="*/ 75998 h 1130717"/>
              <a:gd name="T10" fmla="*/ 142486 w 1251145"/>
              <a:gd name="T11" fmla="*/ 11475 h 1130717"/>
              <a:gd name="T12" fmla="*/ 110209 w 1251145"/>
              <a:gd name="T13" fmla="*/ 721 h 1130717"/>
              <a:gd name="T14" fmla="*/ 67173 w 1251145"/>
              <a:gd name="T15" fmla="*/ 65244 h 1130717"/>
              <a:gd name="T16" fmla="*/ 77932 w 1251145"/>
              <a:gd name="T17" fmla="*/ 97506 h 1130717"/>
              <a:gd name="T18" fmla="*/ 99449 w 1251145"/>
              <a:gd name="T19" fmla="*/ 54491 h 1130717"/>
              <a:gd name="T20" fmla="*/ 56413 w 1251145"/>
              <a:gd name="T21" fmla="*/ 65244 h 1130717"/>
              <a:gd name="T22" fmla="*/ 45655 w 1251145"/>
              <a:gd name="T23" fmla="*/ 97506 h 1130717"/>
              <a:gd name="T24" fmla="*/ 110209 w 1251145"/>
              <a:gd name="T25" fmla="*/ 75998 h 1130717"/>
              <a:gd name="T26" fmla="*/ 164003 w 1251145"/>
              <a:gd name="T27" fmla="*/ 65244 h 1130717"/>
              <a:gd name="T28" fmla="*/ 454498 w 1251145"/>
              <a:gd name="T29" fmla="*/ 75998 h 1130717"/>
              <a:gd name="T30" fmla="*/ 497533 w 1251145"/>
              <a:gd name="T31" fmla="*/ 86752 h 1130717"/>
              <a:gd name="T32" fmla="*/ 551329 w 1251145"/>
              <a:gd name="T33" fmla="*/ 97506 h 1130717"/>
              <a:gd name="T34" fmla="*/ 669679 w 1251145"/>
              <a:gd name="T35" fmla="*/ 129768 h 1130717"/>
              <a:gd name="T36" fmla="*/ 701957 w 1251145"/>
              <a:gd name="T37" fmla="*/ 162029 h 1130717"/>
              <a:gd name="T38" fmla="*/ 766510 w 1251145"/>
              <a:gd name="T39" fmla="*/ 215799 h 1130717"/>
              <a:gd name="T40" fmla="*/ 809547 w 1251145"/>
              <a:gd name="T41" fmla="*/ 291078 h 1130717"/>
              <a:gd name="T42" fmla="*/ 852582 w 1251145"/>
              <a:gd name="T43" fmla="*/ 355601 h 1130717"/>
              <a:gd name="T44" fmla="*/ 874101 w 1251145"/>
              <a:gd name="T45" fmla="*/ 430878 h 1130717"/>
              <a:gd name="T46" fmla="*/ 895618 w 1251145"/>
              <a:gd name="T47" fmla="*/ 538417 h 1130717"/>
              <a:gd name="T48" fmla="*/ 917137 w 1251145"/>
              <a:gd name="T49" fmla="*/ 710480 h 1130717"/>
              <a:gd name="T50" fmla="*/ 960172 w 1251145"/>
              <a:gd name="T51" fmla="*/ 807265 h 1130717"/>
              <a:gd name="T52" fmla="*/ 970933 w 1251145"/>
              <a:gd name="T53" fmla="*/ 839527 h 1130717"/>
              <a:gd name="T54" fmla="*/ 1024727 w 1251145"/>
              <a:gd name="T55" fmla="*/ 904050 h 1130717"/>
              <a:gd name="T56" fmla="*/ 1078522 w 1251145"/>
              <a:gd name="T57" fmla="*/ 957821 h 1130717"/>
              <a:gd name="T58" fmla="*/ 1100040 w 1251145"/>
              <a:gd name="T59" fmla="*/ 990083 h 1130717"/>
              <a:gd name="T60" fmla="*/ 1164594 w 1251145"/>
              <a:gd name="T61" fmla="*/ 1054606 h 1130717"/>
              <a:gd name="T62" fmla="*/ 1196871 w 1251145"/>
              <a:gd name="T63" fmla="*/ 1011591 h 1130717"/>
              <a:gd name="T64" fmla="*/ 1218390 w 1251145"/>
              <a:gd name="T65" fmla="*/ 936313 h 1130717"/>
              <a:gd name="T66" fmla="*/ 1239908 w 1251145"/>
              <a:gd name="T67" fmla="*/ 871788 h 1130717"/>
              <a:gd name="T68" fmla="*/ 1250667 w 1251145"/>
              <a:gd name="T69" fmla="*/ 904050 h 1130717"/>
              <a:gd name="T70" fmla="*/ 1207631 w 1251145"/>
              <a:gd name="T71" fmla="*/ 1033098 h 1130717"/>
              <a:gd name="T72" fmla="*/ 1175354 w 1251145"/>
              <a:gd name="T73" fmla="*/ 1097622 h 1130717"/>
              <a:gd name="T74" fmla="*/ 1143077 w 1251145"/>
              <a:gd name="T75" fmla="*/ 1108376 h 1130717"/>
              <a:gd name="T76" fmla="*/ 1013968 w 1251145"/>
              <a:gd name="T77" fmla="*/ 1108376 h 1130717"/>
              <a:gd name="T78" fmla="*/ 949414 w 1251145"/>
              <a:gd name="T79" fmla="*/ 1129883 h 113071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51145" h="1130717">
                <a:moveTo>
                  <a:pt x="88718" y="43769"/>
                </a:moveTo>
                <a:cubicBezTo>
                  <a:pt x="70781" y="36594"/>
                  <a:pt x="54076" y="24641"/>
                  <a:pt x="34906" y="22245"/>
                </a:cubicBezTo>
                <a:cubicBezTo>
                  <a:pt x="-4946" y="17264"/>
                  <a:pt x="-8564" y="48625"/>
                  <a:pt x="13381" y="76054"/>
                </a:cubicBezTo>
                <a:cubicBezTo>
                  <a:pt x="20468" y="84913"/>
                  <a:pt x="34906" y="83229"/>
                  <a:pt x="45669" y="86816"/>
                </a:cubicBezTo>
                <a:cubicBezTo>
                  <a:pt x="67194" y="83229"/>
                  <a:pt x="90725" y="85812"/>
                  <a:pt x="110243" y="76054"/>
                </a:cubicBezTo>
                <a:cubicBezTo>
                  <a:pt x="126935" y="67709"/>
                  <a:pt x="137436" y="26765"/>
                  <a:pt x="142530" y="11483"/>
                </a:cubicBezTo>
                <a:cubicBezTo>
                  <a:pt x="131768" y="7896"/>
                  <a:pt x="121005" y="-2866"/>
                  <a:pt x="110243" y="721"/>
                </a:cubicBezTo>
                <a:cubicBezTo>
                  <a:pt x="80013" y="10797"/>
                  <a:pt x="75258" y="41100"/>
                  <a:pt x="67193" y="65292"/>
                </a:cubicBezTo>
                <a:cubicBezTo>
                  <a:pt x="70781" y="76054"/>
                  <a:pt x="67809" y="92505"/>
                  <a:pt x="77956" y="97578"/>
                </a:cubicBezTo>
                <a:cubicBezTo>
                  <a:pt x="135354" y="126276"/>
                  <a:pt x="99482" y="54534"/>
                  <a:pt x="99481" y="54531"/>
                </a:cubicBezTo>
                <a:cubicBezTo>
                  <a:pt x="85131" y="58118"/>
                  <a:pt x="67982" y="56052"/>
                  <a:pt x="56431" y="65292"/>
                </a:cubicBezTo>
                <a:cubicBezTo>
                  <a:pt x="47573" y="72378"/>
                  <a:pt x="34545" y="95353"/>
                  <a:pt x="45669" y="97578"/>
                </a:cubicBezTo>
                <a:cubicBezTo>
                  <a:pt x="67917" y="102028"/>
                  <a:pt x="87995" y="80504"/>
                  <a:pt x="110243" y="76054"/>
                </a:cubicBezTo>
                <a:lnTo>
                  <a:pt x="164055" y="65292"/>
                </a:lnTo>
                <a:cubicBezTo>
                  <a:pt x="260917" y="68879"/>
                  <a:pt x="357913" y="69814"/>
                  <a:pt x="454640" y="76054"/>
                </a:cubicBezTo>
                <a:cubicBezTo>
                  <a:pt x="469401" y="77006"/>
                  <a:pt x="483250" y="83607"/>
                  <a:pt x="497689" y="86816"/>
                </a:cubicBezTo>
                <a:cubicBezTo>
                  <a:pt x="515546" y="90784"/>
                  <a:pt x="533677" y="93465"/>
                  <a:pt x="551501" y="97578"/>
                </a:cubicBezTo>
                <a:cubicBezTo>
                  <a:pt x="630399" y="115785"/>
                  <a:pt x="616517" y="112075"/>
                  <a:pt x="669887" y="129864"/>
                </a:cubicBezTo>
                <a:cubicBezTo>
                  <a:pt x="680650" y="140626"/>
                  <a:pt x="690482" y="152406"/>
                  <a:pt x="702175" y="162149"/>
                </a:cubicBezTo>
                <a:cubicBezTo>
                  <a:pt x="748351" y="200626"/>
                  <a:pt x="723874" y="164512"/>
                  <a:pt x="766749" y="215959"/>
                </a:cubicBezTo>
                <a:cubicBezTo>
                  <a:pt x="793344" y="247871"/>
                  <a:pt x="787240" y="253695"/>
                  <a:pt x="809799" y="291292"/>
                </a:cubicBezTo>
                <a:cubicBezTo>
                  <a:pt x="823109" y="313474"/>
                  <a:pt x="844667" y="331322"/>
                  <a:pt x="852848" y="355863"/>
                </a:cubicBezTo>
                <a:cubicBezTo>
                  <a:pt x="863108" y="386639"/>
                  <a:pt x="867615" y="397406"/>
                  <a:pt x="874373" y="431196"/>
                </a:cubicBezTo>
                <a:cubicBezTo>
                  <a:pt x="900755" y="563107"/>
                  <a:pt x="870902" y="438841"/>
                  <a:pt x="895898" y="538815"/>
                </a:cubicBezTo>
                <a:cubicBezTo>
                  <a:pt x="903073" y="596211"/>
                  <a:pt x="899131" y="656129"/>
                  <a:pt x="917423" y="711004"/>
                </a:cubicBezTo>
                <a:cubicBezTo>
                  <a:pt x="972948" y="877578"/>
                  <a:pt x="909310" y="705544"/>
                  <a:pt x="960472" y="807861"/>
                </a:cubicBezTo>
                <a:cubicBezTo>
                  <a:pt x="965546" y="818007"/>
                  <a:pt x="966162" y="830000"/>
                  <a:pt x="971235" y="840147"/>
                </a:cubicBezTo>
                <a:cubicBezTo>
                  <a:pt x="991277" y="880229"/>
                  <a:pt x="995292" y="869013"/>
                  <a:pt x="1025047" y="904718"/>
                </a:cubicBezTo>
                <a:cubicBezTo>
                  <a:pt x="1069891" y="958529"/>
                  <a:pt x="1019663" y="919067"/>
                  <a:pt x="1078858" y="958527"/>
                </a:cubicBezTo>
                <a:cubicBezTo>
                  <a:pt x="1086033" y="969289"/>
                  <a:pt x="1091790" y="981146"/>
                  <a:pt x="1100383" y="990813"/>
                </a:cubicBezTo>
                <a:cubicBezTo>
                  <a:pt x="1120607" y="1013564"/>
                  <a:pt x="1164958" y="1055384"/>
                  <a:pt x="1164958" y="1055384"/>
                </a:cubicBezTo>
                <a:cubicBezTo>
                  <a:pt x="1175720" y="1041035"/>
                  <a:pt x="1188346" y="1027910"/>
                  <a:pt x="1197245" y="1012337"/>
                </a:cubicBezTo>
                <a:cubicBezTo>
                  <a:pt x="1204857" y="999017"/>
                  <a:pt x="1215461" y="948033"/>
                  <a:pt x="1218770" y="937004"/>
                </a:cubicBezTo>
                <a:cubicBezTo>
                  <a:pt x="1225290" y="915273"/>
                  <a:pt x="1240294" y="872432"/>
                  <a:pt x="1240294" y="872432"/>
                </a:cubicBezTo>
                <a:cubicBezTo>
                  <a:pt x="1243882" y="883194"/>
                  <a:pt x="1252084" y="893420"/>
                  <a:pt x="1251057" y="904718"/>
                </a:cubicBezTo>
                <a:cubicBezTo>
                  <a:pt x="1243705" y="985594"/>
                  <a:pt x="1232966" y="975626"/>
                  <a:pt x="1208007" y="1033860"/>
                </a:cubicBezTo>
                <a:cubicBezTo>
                  <a:pt x="1197834" y="1057596"/>
                  <a:pt x="1198203" y="1080446"/>
                  <a:pt x="1175720" y="1098432"/>
                </a:cubicBezTo>
                <a:cubicBezTo>
                  <a:pt x="1166861" y="1105519"/>
                  <a:pt x="1154195" y="1105607"/>
                  <a:pt x="1143433" y="1109194"/>
                </a:cubicBezTo>
                <a:cubicBezTo>
                  <a:pt x="1086620" y="1090257"/>
                  <a:pt x="1104399" y="1091172"/>
                  <a:pt x="1014284" y="1109194"/>
                </a:cubicBezTo>
                <a:cubicBezTo>
                  <a:pt x="992036" y="1113643"/>
                  <a:pt x="949710" y="1130717"/>
                  <a:pt x="949710" y="113071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60770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771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60772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773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774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0775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60786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87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0776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60777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60778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0780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0782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160783" name="TextBox 32"/>
          <p:cNvSpPr txBox="1">
            <a:spLocks noChangeArrowheads="1"/>
          </p:cNvSpPr>
          <p:nvPr/>
        </p:nvSpPr>
        <p:spPr bwMode="auto">
          <a:xfrm>
            <a:off x="7519988" y="39131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60784" name="Freeform 7"/>
          <p:cNvSpPr>
            <a:spLocks/>
          </p:cNvSpPr>
          <p:nvPr/>
        </p:nvSpPr>
        <p:spPr bwMode="auto">
          <a:xfrm>
            <a:off x="1385888" y="2743200"/>
            <a:ext cx="1250950" cy="1130300"/>
          </a:xfrm>
          <a:custGeom>
            <a:avLst/>
            <a:gdLst>
              <a:gd name="T0" fmla="*/ 88690 w 1251145"/>
              <a:gd name="T1" fmla="*/ 43737 h 1130717"/>
              <a:gd name="T2" fmla="*/ 34896 w 1251145"/>
              <a:gd name="T3" fmla="*/ 22229 h 1130717"/>
              <a:gd name="T4" fmla="*/ 13377 w 1251145"/>
              <a:gd name="T5" fmla="*/ 75998 h 1130717"/>
              <a:gd name="T6" fmla="*/ 45655 w 1251145"/>
              <a:gd name="T7" fmla="*/ 86752 h 1130717"/>
              <a:gd name="T8" fmla="*/ 110209 w 1251145"/>
              <a:gd name="T9" fmla="*/ 75998 h 1130717"/>
              <a:gd name="T10" fmla="*/ 142486 w 1251145"/>
              <a:gd name="T11" fmla="*/ 11475 h 1130717"/>
              <a:gd name="T12" fmla="*/ 110209 w 1251145"/>
              <a:gd name="T13" fmla="*/ 721 h 1130717"/>
              <a:gd name="T14" fmla="*/ 67173 w 1251145"/>
              <a:gd name="T15" fmla="*/ 65244 h 1130717"/>
              <a:gd name="T16" fmla="*/ 77932 w 1251145"/>
              <a:gd name="T17" fmla="*/ 97506 h 1130717"/>
              <a:gd name="T18" fmla="*/ 99449 w 1251145"/>
              <a:gd name="T19" fmla="*/ 54491 h 1130717"/>
              <a:gd name="T20" fmla="*/ 56413 w 1251145"/>
              <a:gd name="T21" fmla="*/ 65244 h 1130717"/>
              <a:gd name="T22" fmla="*/ 45655 w 1251145"/>
              <a:gd name="T23" fmla="*/ 97506 h 1130717"/>
              <a:gd name="T24" fmla="*/ 110209 w 1251145"/>
              <a:gd name="T25" fmla="*/ 75998 h 1130717"/>
              <a:gd name="T26" fmla="*/ 164003 w 1251145"/>
              <a:gd name="T27" fmla="*/ 65244 h 1130717"/>
              <a:gd name="T28" fmla="*/ 454498 w 1251145"/>
              <a:gd name="T29" fmla="*/ 75998 h 1130717"/>
              <a:gd name="T30" fmla="*/ 497533 w 1251145"/>
              <a:gd name="T31" fmla="*/ 86752 h 1130717"/>
              <a:gd name="T32" fmla="*/ 551329 w 1251145"/>
              <a:gd name="T33" fmla="*/ 97506 h 1130717"/>
              <a:gd name="T34" fmla="*/ 669679 w 1251145"/>
              <a:gd name="T35" fmla="*/ 129768 h 1130717"/>
              <a:gd name="T36" fmla="*/ 701957 w 1251145"/>
              <a:gd name="T37" fmla="*/ 162029 h 1130717"/>
              <a:gd name="T38" fmla="*/ 766510 w 1251145"/>
              <a:gd name="T39" fmla="*/ 215799 h 1130717"/>
              <a:gd name="T40" fmla="*/ 809547 w 1251145"/>
              <a:gd name="T41" fmla="*/ 291078 h 1130717"/>
              <a:gd name="T42" fmla="*/ 852582 w 1251145"/>
              <a:gd name="T43" fmla="*/ 355601 h 1130717"/>
              <a:gd name="T44" fmla="*/ 874101 w 1251145"/>
              <a:gd name="T45" fmla="*/ 430878 h 1130717"/>
              <a:gd name="T46" fmla="*/ 895618 w 1251145"/>
              <a:gd name="T47" fmla="*/ 538417 h 1130717"/>
              <a:gd name="T48" fmla="*/ 917137 w 1251145"/>
              <a:gd name="T49" fmla="*/ 710480 h 1130717"/>
              <a:gd name="T50" fmla="*/ 960172 w 1251145"/>
              <a:gd name="T51" fmla="*/ 807265 h 1130717"/>
              <a:gd name="T52" fmla="*/ 970933 w 1251145"/>
              <a:gd name="T53" fmla="*/ 839527 h 1130717"/>
              <a:gd name="T54" fmla="*/ 1024727 w 1251145"/>
              <a:gd name="T55" fmla="*/ 904050 h 1130717"/>
              <a:gd name="T56" fmla="*/ 1078522 w 1251145"/>
              <a:gd name="T57" fmla="*/ 957821 h 1130717"/>
              <a:gd name="T58" fmla="*/ 1100040 w 1251145"/>
              <a:gd name="T59" fmla="*/ 990083 h 1130717"/>
              <a:gd name="T60" fmla="*/ 1164594 w 1251145"/>
              <a:gd name="T61" fmla="*/ 1054606 h 1130717"/>
              <a:gd name="T62" fmla="*/ 1196871 w 1251145"/>
              <a:gd name="T63" fmla="*/ 1011591 h 1130717"/>
              <a:gd name="T64" fmla="*/ 1218390 w 1251145"/>
              <a:gd name="T65" fmla="*/ 936313 h 1130717"/>
              <a:gd name="T66" fmla="*/ 1239908 w 1251145"/>
              <a:gd name="T67" fmla="*/ 871788 h 1130717"/>
              <a:gd name="T68" fmla="*/ 1250667 w 1251145"/>
              <a:gd name="T69" fmla="*/ 904050 h 1130717"/>
              <a:gd name="T70" fmla="*/ 1207631 w 1251145"/>
              <a:gd name="T71" fmla="*/ 1033098 h 1130717"/>
              <a:gd name="T72" fmla="*/ 1175354 w 1251145"/>
              <a:gd name="T73" fmla="*/ 1097622 h 1130717"/>
              <a:gd name="T74" fmla="*/ 1143077 w 1251145"/>
              <a:gd name="T75" fmla="*/ 1108376 h 1130717"/>
              <a:gd name="T76" fmla="*/ 1013968 w 1251145"/>
              <a:gd name="T77" fmla="*/ 1108376 h 1130717"/>
              <a:gd name="T78" fmla="*/ 949414 w 1251145"/>
              <a:gd name="T79" fmla="*/ 1129883 h 113071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51145" h="1130717">
                <a:moveTo>
                  <a:pt x="88718" y="43769"/>
                </a:moveTo>
                <a:cubicBezTo>
                  <a:pt x="70781" y="36594"/>
                  <a:pt x="54076" y="24641"/>
                  <a:pt x="34906" y="22245"/>
                </a:cubicBezTo>
                <a:cubicBezTo>
                  <a:pt x="-4946" y="17264"/>
                  <a:pt x="-8564" y="48625"/>
                  <a:pt x="13381" y="76054"/>
                </a:cubicBezTo>
                <a:cubicBezTo>
                  <a:pt x="20468" y="84913"/>
                  <a:pt x="34906" y="83229"/>
                  <a:pt x="45669" y="86816"/>
                </a:cubicBezTo>
                <a:cubicBezTo>
                  <a:pt x="67194" y="83229"/>
                  <a:pt x="90725" y="85812"/>
                  <a:pt x="110243" y="76054"/>
                </a:cubicBezTo>
                <a:cubicBezTo>
                  <a:pt x="126935" y="67709"/>
                  <a:pt x="137436" y="26765"/>
                  <a:pt x="142530" y="11483"/>
                </a:cubicBezTo>
                <a:cubicBezTo>
                  <a:pt x="131768" y="7896"/>
                  <a:pt x="121005" y="-2866"/>
                  <a:pt x="110243" y="721"/>
                </a:cubicBezTo>
                <a:cubicBezTo>
                  <a:pt x="80013" y="10797"/>
                  <a:pt x="75258" y="41100"/>
                  <a:pt x="67193" y="65292"/>
                </a:cubicBezTo>
                <a:cubicBezTo>
                  <a:pt x="70781" y="76054"/>
                  <a:pt x="67809" y="92505"/>
                  <a:pt x="77956" y="97578"/>
                </a:cubicBezTo>
                <a:cubicBezTo>
                  <a:pt x="135354" y="126276"/>
                  <a:pt x="99482" y="54534"/>
                  <a:pt x="99481" y="54531"/>
                </a:cubicBezTo>
                <a:cubicBezTo>
                  <a:pt x="85131" y="58118"/>
                  <a:pt x="67982" y="56052"/>
                  <a:pt x="56431" y="65292"/>
                </a:cubicBezTo>
                <a:cubicBezTo>
                  <a:pt x="47573" y="72378"/>
                  <a:pt x="34545" y="95353"/>
                  <a:pt x="45669" y="97578"/>
                </a:cubicBezTo>
                <a:cubicBezTo>
                  <a:pt x="67917" y="102028"/>
                  <a:pt x="87995" y="80504"/>
                  <a:pt x="110243" y="76054"/>
                </a:cubicBezTo>
                <a:lnTo>
                  <a:pt x="164055" y="65292"/>
                </a:lnTo>
                <a:cubicBezTo>
                  <a:pt x="260917" y="68879"/>
                  <a:pt x="357913" y="69814"/>
                  <a:pt x="454640" y="76054"/>
                </a:cubicBezTo>
                <a:cubicBezTo>
                  <a:pt x="469401" y="77006"/>
                  <a:pt x="483250" y="83607"/>
                  <a:pt x="497689" y="86816"/>
                </a:cubicBezTo>
                <a:cubicBezTo>
                  <a:pt x="515546" y="90784"/>
                  <a:pt x="533677" y="93465"/>
                  <a:pt x="551501" y="97578"/>
                </a:cubicBezTo>
                <a:cubicBezTo>
                  <a:pt x="630399" y="115785"/>
                  <a:pt x="616517" y="112075"/>
                  <a:pt x="669887" y="129864"/>
                </a:cubicBezTo>
                <a:cubicBezTo>
                  <a:pt x="680650" y="140626"/>
                  <a:pt x="690482" y="152406"/>
                  <a:pt x="702175" y="162149"/>
                </a:cubicBezTo>
                <a:cubicBezTo>
                  <a:pt x="748351" y="200626"/>
                  <a:pt x="723874" y="164512"/>
                  <a:pt x="766749" y="215959"/>
                </a:cubicBezTo>
                <a:cubicBezTo>
                  <a:pt x="793344" y="247871"/>
                  <a:pt x="787240" y="253695"/>
                  <a:pt x="809799" y="291292"/>
                </a:cubicBezTo>
                <a:cubicBezTo>
                  <a:pt x="823109" y="313474"/>
                  <a:pt x="844667" y="331322"/>
                  <a:pt x="852848" y="355863"/>
                </a:cubicBezTo>
                <a:cubicBezTo>
                  <a:pt x="863108" y="386639"/>
                  <a:pt x="867615" y="397406"/>
                  <a:pt x="874373" y="431196"/>
                </a:cubicBezTo>
                <a:cubicBezTo>
                  <a:pt x="900755" y="563107"/>
                  <a:pt x="870902" y="438841"/>
                  <a:pt x="895898" y="538815"/>
                </a:cubicBezTo>
                <a:cubicBezTo>
                  <a:pt x="903073" y="596211"/>
                  <a:pt x="899131" y="656129"/>
                  <a:pt x="917423" y="711004"/>
                </a:cubicBezTo>
                <a:cubicBezTo>
                  <a:pt x="972948" y="877578"/>
                  <a:pt x="909310" y="705544"/>
                  <a:pt x="960472" y="807861"/>
                </a:cubicBezTo>
                <a:cubicBezTo>
                  <a:pt x="965546" y="818007"/>
                  <a:pt x="966162" y="830000"/>
                  <a:pt x="971235" y="840147"/>
                </a:cubicBezTo>
                <a:cubicBezTo>
                  <a:pt x="991277" y="880229"/>
                  <a:pt x="995292" y="869013"/>
                  <a:pt x="1025047" y="904718"/>
                </a:cubicBezTo>
                <a:cubicBezTo>
                  <a:pt x="1069891" y="958529"/>
                  <a:pt x="1019663" y="919067"/>
                  <a:pt x="1078858" y="958527"/>
                </a:cubicBezTo>
                <a:cubicBezTo>
                  <a:pt x="1086033" y="969289"/>
                  <a:pt x="1091790" y="981146"/>
                  <a:pt x="1100383" y="990813"/>
                </a:cubicBezTo>
                <a:cubicBezTo>
                  <a:pt x="1120607" y="1013564"/>
                  <a:pt x="1164958" y="1055384"/>
                  <a:pt x="1164958" y="1055384"/>
                </a:cubicBezTo>
                <a:cubicBezTo>
                  <a:pt x="1175720" y="1041035"/>
                  <a:pt x="1188346" y="1027910"/>
                  <a:pt x="1197245" y="1012337"/>
                </a:cubicBezTo>
                <a:cubicBezTo>
                  <a:pt x="1204857" y="999017"/>
                  <a:pt x="1215461" y="948033"/>
                  <a:pt x="1218770" y="937004"/>
                </a:cubicBezTo>
                <a:cubicBezTo>
                  <a:pt x="1225290" y="915273"/>
                  <a:pt x="1240294" y="872432"/>
                  <a:pt x="1240294" y="872432"/>
                </a:cubicBezTo>
                <a:cubicBezTo>
                  <a:pt x="1243882" y="883194"/>
                  <a:pt x="1252084" y="893420"/>
                  <a:pt x="1251057" y="904718"/>
                </a:cubicBezTo>
                <a:cubicBezTo>
                  <a:pt x="1243705" y="985594"/>
                  <a:pt x="1232966" y="975626"/>
                  <a:pt x="1208007" y="1033860"/>
                </a:cubicBezTo>
                <a:cubicBezTo>
                  <a:pt x="1197834" y="1057596"/>
                  <a:pt x="1198203" y="1080446"/>
                  <a:pt x="1175720" y="1098432"/>
                </a:cubicBezTo>
                <a:cubicBezTo>
                  <a:pt x="1166861" y="1105519"/>
                  <a:pt x="1154195" y="1105607"/>
                  <a:pt x="1143433" y="1109194"/>
                </a:cubicBezTo>
                <a:cubicBezTo>
                  <a:pt x="1086620" y="1090257"/>
                  <a:pt x="1104399" y="1091172"/>
                  <a:pt x="1014284" y="1109194"/>
                </a:cubicBezTo>
                <a:cubicBezTo>
                  <a:pt x="992036" y="1113643"/>
                  <a:pt x="949710" y="1130717"/>
                  <a:pt x="949710" y="113071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0785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6850" y="5003800"/>
            <a:ext cx="19558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Linked Lists!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321" y="4591320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019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7578" y="4282695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019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4826" name="AutoShape 10"/>
          <p:cNvCxnSpPr>
            <a:cxnSpLocks noChangeShapeType="1"/>
            <a:stCxn id="34825" idx="3"/>
            <a:endCxn id="34819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4827" name="AutoShape 11"/>
          <p:cNvCxnSpPr>
            <a:cxnSpLocks noChangeShapeType="1"/>
            <a:stCxn id="34820" idx="3"/>
            <a:endCxn id="34821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4828" name="AutoShape 12"/>
          <p:cNvCxnSpPr>
            <a:cxnSpLocks noChangeShapeType="1"/>
            <a:stCxn id="34822" idx="3"/>
            <a:endCxn id="34823" idx="1"/>
          </p:cNvCxnSpPr>
          <p:nvPr/>
        </p:nvCxnSpPr>
        <p:spPr bwMode="auto">
          <a:xfrm flipV="1">
            <a:off x="3525838" y="5287963"/>
            <a:ext cx="620712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4829" name="Line 13"/>
          <p:cNvSpPr>
            <a:spLocks noChangeShapeType="1"/>
          </p:cNvSpPr>
          <p:nvPr/>
        </p:nvSpPr>
        <p:spPr bwMode="auto">
          <a:xfrm flipV="1">
            <a:off x="4146550" y="5597525"/>
            <a:ext cx="1038225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5852" name="AutoShape 12"/>
          <p:cNvCxnSpPr>
            <a:cxnSpLocks noChangeShapeType="1"/>
            <a:stCxn id="35851" idx="3"/>
            <a:endCxn id="35843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5853" name="AutoShape 13"/>
          <p:cNvCxnSpPr>
            <a:cxnSpLocks noChangeShapeType="1"/>
            <a:stCxn id="35844" idx="3"/>
            <a:endCxn id="35845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5854" name="AutoShape 14"/>
          <p:cNvCxnSpPr>
            <a:cxnSpLocks noChangeShapeType="1"/>
            <a:stCxn id="35846" idx="3"/>
            <a:endCxn id="35847" idx="1"/>
          </p:cNvCxnSpPr>
          <p:nvPr/>
        </p:nvCxnSpPr>
        <p:spPr bwMode="auto">
          <a:xfrm flipV="1">
            <a:off x="3525838" y="5287963"/>
            <a:ext cx="620712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5855" name="Line 15"/>
          <p:cNvSpPr>
            <a:spLocks noChangeShapeType="1"/>
          </p:cNvSpPr>
          <p:nvPr/>
        </p:nvSpPr>
        <p:spPr bwMode="auto">
          <a:xfrm flipV="1">
            <a:off x="5805488" y="5597525"/>
            <a:ext cx="1036637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 flipV="1">
            <a:off x="4146550" y="5597525"/>
            <a:ext cx="1038225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Finalists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09" y="1560325"/>
            <a:ext cx="4028421" cy="4121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740347">
            <a:off x="5941944" y="5644850"/>
            <a:ext cx="2518237" cy="646331"/>
          </a:xfrm>
          <a:prstGeom prst="rect">
            <a:avLst/>
          </a:prstGeom>
          <a:solidFill>
            <a:srgbClr val="DBEEF4"/>
          </a:solidFill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Calibri"/>
                <a:cs typeface="Calibri"/>
              </a:rPr>
              <a:t>Robert Haag</a:t>
            </a:r>
            <a:endParaRPr lang="zh-CN" altLang="en-US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199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6876" name="AutoShape 12"/>
          <p:cNvCxnSpPr>
            <a:cxnSpLocks noChangeShapeType="1"/>
            <a:stCxn id="36875" idx="3"/>
            <a:endCxn id="36867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877" name="AutoShape 13"/>
          <p:cNvCxnSpPr>
            <a:cxnSpLocks noChangeShapeType="1"/>
            <a:stCxn id="36868" idx="3"/>
            <a:endCxn id="36869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878" name="AutoShape 14"/>
          <p:cNvCxnSpPr>
            <a:cxnSpLocks noChangeShapeType="1"/>
            <a:stCxn id="36870" idx="3"/>
            <a:endCxn id="36871" idx="1"/>
          </p:cNvCxnSpPr>
          <p:nvPr/>
        </p:nvCxnSpPr>
        <p:spPr bwMode="auto">
          <a:xfrm flipV="1">
            <a:off x="3525838" y="5287963"/>
            <a:ext cx="620712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6879" name="Line 15"/>
          <p:cNvSpPr>
            <a:spLocks noChangeShapeType="1"/>
          </p:cNvSpPr>
          <p:nvPr/>
        </p:nvSpPr>
        <p:spPr bwMode="auto">
          <a:xfrm flipV="1">
            <a:off x="5805488" y="5597525"/>
            <a:ext cx="1036637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36880" name="AutoShape 16"/>
          <p:cNvCxnSpPr>
            <a:cxnSpLocks noChangeShapeType="1"/>
            <a:stCxn id="36872" idx="3"/>
            <a:endCxn id="36873" idx="1"/>
          </p:cNvCxnSpPr>
          <p:nvPr/>
        </p:nvCxnSpPr>
        <p:spPr bwMode="auto">
          <a:xfrm flipV="1">
            <a:off x="5184775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7464425" y="4976813"/>
            <a:ext cx="1036638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7464425" y="5599113"/>
            <a:ext cx="1036638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7900" name="AutoShape 12"/>
          <p:cNvCxnSpPr>
            <a:cxnSpLocks noChangeShapeType="1"/>
            <a:stCxn id="37899" idx="3"/>
            <a:endCxn id="37891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01" name="AutoShape 13"/>
          <p:cNvCxnSpPr>
            <a:cxnSpLocks noChangeShapeType="1"/>
            <a:stCxn id="37892" idx="3"/>
            <a:endCxn id="37893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02" name="AutoShape 14"/>
          <p:cNvCxnSpPr>
            <a:cxnSpLocks noChangeShapeType="1"/>
            <a:stCxn id="37894" idx="3"/>
            <a:endCxn id="37895" idx="1"/>
          </p:cNvCxnSpPr>
          <p:nvPr/>
        </p:nvCxnSpPr>
        <p:spPr bwMode="auto">
          <a:xfrm flipV="1">
            <a:off x="3525838" y="5287963"/>
            <a:ext cx="227965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903" name="Line 15"/>
          <p:cNvSpPr>
            <a:spLocks noChangeShapeType="1"/>
          </p:cNvSpPr>
          <p:nvPr/>
        </p:nvSpPr>
        <p:spPr bwMode="auto">
          <a:xfrm flipV="1">
            <a:off x="7464425" y="5597525"/>
            <a:ext cx="1036638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37904" name="AutoShape 16"/>
          <p:cNvCxnSpPr>
            <a:cxnSpLocks noChangeShapeType="1"/>
            <a:stCxn id="37896" idx="3"/>
            <a:endCxn id="37897" idx="1"/>
          </p:cNvCxnSpPr>
          <p:nvPr/>
        </p:nvCxnSpPr>
        <p:spPr bwMode="auto">
          <a:xfrm flipV="1">
            <a:off x="6842125" y="5287963"/>
            <a:ext cx="62230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7464425" y="4976813"/>
            <a:ext cx="1036638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7464425" y="5599113"/>
            <a:ext cx="1036638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8924" name="AutoShape 12"/>
          <p:cNvCxnSpPr>
            <a:cxnSpLocks noChangeShapeType="1"/>
            <a:stCxn id="38923" idx="3"/>
            <a:endCxn id="38915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8925" name="AutoShape 13"/>
          <p:cNvCxnSpPr>
            <a:cxnSpLocks noChangeShapeType="1"/>
            <a:stCxn id="38916" idx="3"/>
            <a:endCxn id="38917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8926" name="AutoShape 14"/>
          <p:cNvCxnSpPr>
            <a:cxnSpLocks noChangeShapeType="1"/>
            <a:stCxn id="38918" idx="3"/>
            <a:endCxn id="38929" idx="1"/>
          </p:cNvCxnSpPr>
          <p:nvPr/>
        </p:nvCxnSpPr>
        <p:spPr bwMode="auto">
          <a:xfrm flipV="1">
            <a:off x="3525838" y="5287963"/>
            <a:ext cx="620712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927" name="Line 15"/>
          <p:cNvSpPr>
            <a:spLocks noChangeShapeType="1"/>
          </p:cNvSpPr>
          <p:nvPr/>
        </p:nvSpPr>
        <p:spPr bwMode="auto">
          <a:xfrm flipV="1">
            <a:off x="7464425" y="5597525"/>
            <a:ext cx="1036638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38928" name="AutoShape 16"/>
          <p:cNvCxnSpPr>
            <a:cxnSpLocks noChangeShapeType="1"/>
            <a:stCxn id="38920" idx="3"/>
            <a:endCxn id="38921" idx="1"/>
          </p:cNvCxnSpPr>
          <p:nvPr/>
        </p:nvCxnSpPr>
        <p:spPr bwMode="auto">
          <a:xfrm flipV="1">
            <a:off x="6842125" y="5287963"/>
            <a:ext cx="62230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8931" name="AutoShape 19"/>
          <p:cNvCxnSpPr>
            <a:cxnSpLocks noChangeShapeType="1"/>
            <a:stCxn id="38930" idx="3"/>
            <a:endCxn id="38919" idx="1"/>
          </p:cNvCxnSpPr>
          <p:nvPr/>
        </p:nvCxnSpPr>
        <p:spPr bwMode="auto">
          <a:xfrm flipV="1">
            <a:off x="5184775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7464425" y="4976813"/>
            <a:ext cx="1036638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7464425" y="5599113"/>
            <a:ext cx="1036638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9946" name="AutoShape 10"/>
          <p:cNvCxnSpPr>
            <a:cxnSpLocks noChangeShapeType="1"/>
            <a:stCxn id="39945" idx="3"/>
            <a:endCxn id="39939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47" name="AutoShape 11"/>
          <p:cNvCxnSpPr>
            <a:cxnSpLocks noChangeShapeType="1"/>
            <a:stCxn id="39940" idx="3"/>
            <a:endCxn id="39950" idx="1"/>
          </p:cNvCxnSpPr>
          <p:nvPr/>
        </p:nvCxnSpPr>
        <p:spPr bwMode="auto">
          <a:xfrm flipV="1">
            <a:off x="1866900" y="5287963"/>
            <a:ext cx="227965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9948" name="Line 12"/>
          <p:cNvSpPr>
            <a:spLocks noChangeShapeType="1"/>
          </p:cNvSpPr>
          <p:nvPr/>
        </p:nvSpPr>
        <p:spPr bwMode="auto">
          <a:xfrm flipV="1">
            <a:off x="7464425" y="5597525"/>
            <a:ext cx="1036638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39949" name="AutoShape 13"/>
          <p:cNvCxnSpPr>
            <a:cxnSpLocks noChangeShapeType="1"/>
            <a:stCxn id="39942" idx="3"/>
            <a:endCxn id="39943" idx="1"/>
          </p:cNvCxnSpPr>
          <p:nvPr/>
        </p:nvCxnSpPr>
        <p:spPr bwMode="auto">
          <a:xfrm flipV="1">
            <a:off x="6842125" y="5287963"/>
            <a:ext cx="62230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9952" name="AutoShape 16"/>
          <p:cNvCxnSpPr>
            <a:cxnSpLocks noChangeShapeType="1"/>
            <a:stCxn id="39951" idx="3"/>
            <a:endCxn id="39941" idx="1"/>
          </p:cNvCxnSpPr>
          <p:nvPr/>
        </p:nvCxnSpPr>
        <p:spPr bwMode="auto">
          <a:xfrm flipV="1">
            <a:off x="5184775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Can efficiently splice new elements into the list or remove existing elements anywhere in the list.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Never have to do a massive copy step; insertion is efficient in the worst-case.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Has some tradeoffs; we'll see this later.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119063" indent="-22225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B3B3B3"/>
                </a:solidFill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FF0000"/>
                </a:solidFill>
              </a:rPr>
              <a:t>Structures</a:t>
            </a:r>
          </a:p>
          <a:p>
            <a:pPr marL="783372" lvl="1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B3B3B3"/>
                </a:solidFill>
              </a:rPr>
              <a:t>Dynamic allocation</a:t>
            </a:r>
          </a:p>
          <a:p>
            <a:pPr marL="783372" lvl="1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B3B3B3"/>
                </a:solidFill>
              </a:rPr>
              <a:t>Null pointers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In C++, 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structure</a:t>
            </a:r>
            <a:r>
              <a:rPr lang="en-US" smtClean="0">
                <a:cs typeface="+mn-cs"/>
              </a:rPr>
              <a:t> is a type consisting of several individual variables all bundled together.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To create a structure, we must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/>
              <a:t>Define what fields are in the structure, then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/>
              <a:t>Create a variable of the appropriate type.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Similar to using classes – need to define and implement the class before we can use it.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You can define a structure by using the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dirty="0" smtClean="0">
                <a:cs typeface="+mn-cs"/>
              </a:rPr>
              <a:t> keyword: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TypeName</a:t>
            </a:r>
            <a:r>
              <a:rPr lang="en-US" b="1" dirty="0" smtClean="0">
                <a:latin typeface="Courier New" charset="0"/>
                <a:cs typeface="+mn-cs"/>
              </a:rPr>
              <a:t> {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latin typeface="Courier New" charset="0"/>
                <a:cs typeface="+mn-cs"/>
              </a:rPr>
              <a:t>    </a:t>
            </a:r>
            <a:r>
              <a:rPr lang="en-US" b="1" dirty="0" smtClean="0">
                <a:solidFill>
                  <a:srgbClr val="008000"/>
                </a:solidFill>
                <a:latin typeface="Courier New" charset="0"/>
                <a:cs typeface="+mn-cs"/>
              </a:rPr>
              <a:t>/* … field declarations … */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};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For those of you with a C background: in C++, “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typedef</a:t>
            </a: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dirty="0" smtClean="0">
                <a:cs typeface="+mn-cs"/>
              </a:rPr>
              <a:t>” is not necessary.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1604963"/>
            <a:ext cx="8228013" cy="4525962"/>
          </a:xfrm>
        </p:spPr>
        <p:txBody>
          <a:bodyPr tIns="21945" anchor="ctr"/>
          <a:lstStyle/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b="1" dirty="0" smtClean="0">
                <a:latin typeface="Courier New" charset="0"/>
                <a:cs typeface="+mn-cs"/>
              </a:rPr>
              <a:t> Tribute {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string name;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int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latin typeface="Courier New" charset="0"/>
                <a:cs typeface="+mn-cs"/>
              </a:rPr>
              <a:t>districtNumber</a:t>
            </a:r>
            <a:r>
              <a:rPr lang="en-US" b="1" dirty="0" smtClean="0">
                <a:latin typeface="Courier New" charset="0"/>
                <a:cs typeface="+mn-cs"/>
              </a:rPr>
              <a:t>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};</a:t>
            </a:r>
          </a:p>
          <a:p>
            <a:pPr marL="0" indent="0" eaLnBrk="1" hangingPunct="1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0" indent="0" eaLnBrk="1" hangingPunct="1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Tribute t;</a:t>
            </a:r>
          </a:p>
          <a:p>
            <a:pPr marL="0" indent="0" eaLnBrk="1" hangingPunct="1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t.name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= "</a:t>
            </a: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Katniss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Everdeen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";</a:t>
            </a:r>
          </a:p>
          <a:p>
            <a:pPr marL="0" indent="0" eaLnBrk="1" hangingPunct="1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t.districtNumber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= 12;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Finalist</a:t>
            </a:r>
            <a:endParaRPr kumimoji="1" lang="zh-CN" altLang="en-US" dirty="0"/>
          </a:p>
        </p:txBody>
      </p:sp>
      <p:pic>
        <p:nvPicPr>
          <p:cNvPr id="4" name="Picture 3" descr="Screen Shot 2016-02-10 at 8.35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4" y="1114646"/>
            <a:ext cx="8483600" cy="4940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740347">
            <a:off x="4595317" y="5088208"/>
            <a:ext cx="3541429" cy="646331"/>
          </a:xfrm>
          <a:prstGeom prst="rect">
            <a:avLst/>
          </a:prstGeom>
          <a:solidFill>
            <a:srgbClr val="DBEEF4"/>
          </a:solidFill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Calibri"/>
                <a:cs typeface="Calibri"/>
              </a:rPr>
              <a:t>Daniel </a:t>
            </a:r>
            <a:r>
              <a:rPr lang="en-US" altLang="zh-CN" sz="3600" dirty="0" err="1" smtClean="0">
                <a:latin typeface="Calibri"/>
                <a:cs typeface="Calibri"/>
              </a:rPr>
              <a:t>Kharitonov</a:t>
            </a:r>
            <a:endParaRPr lang="zh-CN" altLang="en-US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5744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1604963"/>
            <a:ext cx="8228013" cy="4525962"/>
          </a:xfrm>
        </p:spPr>
        <p:txBody>
          <a:bodyPr tIns="21945" anchor="ctr"/>
          <a:lstStyle/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b="1" dirty="0" smtClean="0">
                <a:latin typeface="Courier New" charset="0"/>
                <a:cs typeface="+mn-cs"/>
              </a:rPr>
              <a:t> Tribute {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string name;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int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latin typeface="Courier New" charset="0"/>
                <a:cs typeface="+mn-cs"/>
              </a:rPr>
              <a:t>districtNumber</a:t>
            </a:r>
            <a:r>
              <a:rPr lang="en-US" b="1" dirty="0" smtClean="0">
                <a:latin typeface="Courier New" charset="0"/>
                <a:cs typeface="+mn-cs"/>
              </a:rPr>
              <a:t>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};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Tribute t;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t.name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= "</a:t>
            </a: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Katniss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Everdeen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";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t.districtNumber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= 12;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1604963"/>
            <a:ext cx="8228013" cy="4525962"/>
          </a:xfrm>
        </p:spPr>
        <p:txBody>
          <a:bodyPr tIns="21945" anchor="ctr"/>
          <a:lstStyle/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b="1" dirty="0" smtClean="0">
                <a:latin typeface="Courier New" charset="0"/>
                <a:cs typeface="+mn-cs"/>
              </a:rPr>
              <a:t> Tribute {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string name;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int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latin typeface="Courier New" charset="0"/>
                <a:cs typeface="+mn-cs"/>
              </a:rPr>
              <a:t>districtNumber</a:t>
            </a:r>
            <a:r>
              <a:rPr lang="en-US" b="1" dirty="0" smtClean="0">
                <a:latin typeface="Courier New" charset="0"/>
                <a:cs typeface="+mn-cs"/>
              </a:rPr>
              <a:t>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};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Tribute t;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latin typeface="Courier New" charset="0"/>
                <a:cs typeface="+mn-cs"/>
              </a:rPr>
              <a:t>t.name</a:t>
            </a:r>
            <a:r>
              <a:rPr lang="en-US" b="1" dirty="0" smtClean="0">
                <a:latin typeface="Courier New" charset="0"/>
                <a:cs typeface="+mn-cs"/>
              </a:rPr>
              <a:t> = "</a:t>
            </a:r>
            <a:r>
              <a:rPr lang="en-US" b="1" dirty="0" err="1" smtClean="0">
                <a:latin typeface="Courier New" charset="0"/>
                <a:cs typeface="+mn-cs"/>
              </a:rPr>
              <a:t>Katniss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latin typeface="Courier New" charset="0"/>
                <a:cs typeface="+mn-cs"/>
              </a:rPr>
              <a:t>Everdeen</a:t>
            </a:r>
            <a:r>
              <a:rPr lang="en-US" b="1" dirty="0" smtClean="0">
                <a:latin typeface="Courier New" charset="0"/>
                <a:cs typeface="+mn-cs"/>
              </a:rPr>
              <a:t>";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latin typeface="Courier New" charset="0"/>
                <a:cs typeface="+mn-cs"/>
              </a:rPr>
              <a:t>t.districtNumber</a:t>
            </a:r>
            <a:r>
              <a:rPr lang="en-US" b="1" dirty="0" smtClean="0">
                <a:latin typeface="Courier New" charset="0"/>
                <a:cs typeface="+mn-cs"/>
              </a:rPr>
              <a:t> = 12;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C++, a </a:t>
            </a: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class</a:t>
            </a:r>
            <a:r>
              <a:rPr lang="en-US" dirty="0" smtClean="0">
                <a:cs typeface="+mn-cs"/>
              </a:rPr>
              <a:t> is a pair of an interface and an implementation.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Interface controls how the class is to be used.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Implementation specifies how it works.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A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dirty="0" smtClean="0">
                <a:cs typeface="+mn-cs"/>
              </a:rPr>
              <a:t> is a stripped-down version of a </a:t>
            </a: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class</a:t>
            </a:r>
            <a:r>
              <a:rPr lang="en-US" dirty="0" smtClean="0">
                <a:cs typeface="+mn-cs"/>
              </a:rPr>
              <a:t>: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Purely implementation, no interface.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Primarily used to bundle information together when no interface is needed.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0000"/>
                </a:solidFill>
              </a:rPr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2872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As a reminder we can use the </a:t>
            </a: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new</a:t>
            </a:r>
            <a:r>
              <a:rPr lang="en-US" dirty="0" smtClean="0">
                <a:cs typeface="+mn-cs"/>
              </a:rPr>
              <a:t> </a:t>
            </a:r>
            <a:r>
              <a:rPr lang="en-US" dirty="0" smtClean="0">
                <a:cs typeface="+mn-cs"/>
              </a:rPr>
              <a:t>keyword </a:t>
            </a:r>
            <a:r>
              <a:rPr lang="en-US" dirty="0" smtClean="0">
                <a:cs typeface="+mn-cs"/>
              </a:rPr>
              <a:t>to </a:t>
            </a:r>
            <a:r>
              <a:rPr lang="en-US" dirty="0" smtClean="0">
                <a:cs typeface="+mn-cs"/>
              </a:rPr>
              <a:t>allocate single objects.</a:t>
            </a:r>
          </a:p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The syntax:</a:t>
            </a:r>
          </a:p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new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i="1" dirty="0" smtClean="0">
                <a:solidFill>
                  <a:srgbClr val="0000FF"/>
                </a:solidFill>
                <a:latin typeface="Arial" charset="0"/>
                <a:cs typeface="+mn-cs"/>
              </a:rPr>
              <a:t>T</a:t>
            </a:r>
            <a:r>
              <a:rPr lang="en-US" b="1" dirty="0" smtClean="0">
                <a:latin typeface="Courier New" charset="0"/>
                <a:cs typeface="+mn-cs"/>
              </a:rPr>
              <a:t>(</a:t>
            </a: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args</a:t>
            </a:r>
            <a:r>
              <a:rPr lang="en-US" b="1" dirty="0" smtClean="0">
                <a:latin typeface="Courier New" charset="0"/>
                <a:cs typeface="+mn-cs"/>
              </a:rPr>
              <a:t>)</a:t>
            </a: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creates a new object of type </a:t>
            </a:r>
            <a:r>
              <a:rPr lang="en-US" b="1" i="1" dirty="0" smtClean="0">
                <a:solidFill>
                  <a:srgbClr val="0000FF"/>
                </a:solidFill>
                <a:latin typeface="Arial" charset="0"/>
                <a:cs typeface="+mn-cs"/>
              </a:rPr>
              <a:t>T</a:t>
            </a:r>
            <a:r>
              <a:rPr lang="en-US" dirty="0" smtClean="0">
                <a:cs typeface="+mn-cs"/>
              </a:rPr>
              <a:t> passing the appropriate arguments to the constructor, then returns a pointer to it.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Tribute* t = new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Finalist</a:t>
            </a:r>
            <a:endParaRPr kumimoji="1" lang="zh-CN" altLang="en-US" dirty="0"/>
          </a:p>
        </p:txBody>
      </p:sp>
      <p:pic>
        <p:nvPicPr>
          <p:cNvPr id="3" name="Picture 2" descr="Screen Shot 2016-02-10 at 8.32.5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71" b="29099"/>
          <a:stretch/>
        </p:blipFill>
        <p:spPr>
          <a:xfrm>
            <a:off x="1317520" y="1059080"/>
            <a:ext cx="5206142" cy="4760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740347">
            <a:off x="5310353" y="5088208"/>
            <a:ext cx="2111350" cy="646331"/>
          </a:xfrm>
          <a:prstGeom prst="rect">
            <a:avLst/>
          </a:prstGeom>
          <a:solidFill>
            <a:srgbClr val="DBEEF4"/>
          </a:solidFill>
        </p:spPr>
        <p:txBody>
          <a:bodyPr wrap="none">
            <a:spAutoFit/>
          </a:bodyPr>
          <a:lstStyle/>
          <a:p>
            <a:r>
              <a:rPr lang="en-US" altLang="zh-CN" sz="3600" dirty="0" err="1">
                <a:latin typeface="Calibri"/>
                <a:cs typeface="Calibri"/>
              </a:rPr>
              <a:t>Niko</a:t>
            </a:r>
            <a:r>
              <a:rPr lang="en-US" altLang="zh-CN" sz="3600" dirty="0">
                <a:latin typeface="Calibri"/>
                <a:cs typeface="Calibri"/>
              </a:rPr>
              <a:t> </a:t>
            </a:r>
            <a:r>
              <a:rPr lang="en-US" altLang="zh-CN" sz="3600" dirty="0" err="1">
                <a:latin typeface="Calibri"/>
                <a:cs typeface="Calibri"/>
              </a:rPr>
              <a:t>Alino</a:t>
            </a:r>
            <a:endParaRPr lang="zh-CN" altLang="en-US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66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57354" name="AutoShape 10"/>
          <p:cNvCxnSpPr>
            <a:cxnSpLocks noChangeShapeType="1"/>
            <a:stCxn id="57352" idx="3"/>
            <a:endCxn id="57347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58378" name="AutoShape 10"/>
          <p:cNvCxnSpPr>
            <a:cxnSpLocks noChangeShapeType="1"/>
            <a:stCxn id="58376" idx="3"/>
            <a:endCxn id="58371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int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solidFill>
                <a:srgbClr val="999999"/>
              </a:solidFill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Tribute* t = new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0000FF"/>
                </a:solidFill>
                <a:latin typeface="Monospace" charset="0"/>
              </a:rPr>
              <a:t>t-&gt;name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= "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59402" name="AutoShape 10"/>
          <p:cNvCxnSpPr>
            <a:cxnSpLocks noChangeShapeType="1"/>
            <a:stCxn id="59400" idx="3"/>
            <a:endCxn id="59395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int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solidFill>
                <a:srgbClr val="999999"/>
              </a:solidFill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Tribute* t = new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0000FF"/>
                </a:solidFill>
                <a:latin typeface="Monospace" charset="0"/>
              </a:rPr>
              <a:t>t-&gt;name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= "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0426" name="AutoShape 10"/>
          <p:cNvCxnSpPr>
            <a:cxnSpLocks noChangeShapeType="1"/>
            <a:stCxn id="60424" idx="3"/>
            <a:endCxn id="60419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3940175" y="1866900"/>
            <a:ext cx="4354513" cy="215423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57147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  <a:defRPr/>
            </a:pPr>
            <a:r>
              <a:rPr lang="en-US" sz="2000" smtClean="0">
                <a:latin typeface="Purisa" charset="0"/>
              </a:rPr>
              <a:t>Because </a:t>
            </a:r>
            <a:r>
              <a:rPr lang="en-US" sz="2000" b="1" smtClean="0">
                <a:solidFill>
                  <a:srgbClr val="0000FF"/>
                </a:solidFill>
                <a:latin typeface="Courier New" charset="0"/>
              </a:rPr>
              <a:t>t</a:t>
            </a:r>
            <a:r>
              <a:rPr lang="en-US" sz="2000" smtClean="0">
                <a:latin typeface="Purisa" charset="0"/>
              </a:rPr>
              <a:t> is a </a:t>
            </a:r>
            <a:r>
              <a:rPr lang="en-US" sz="2000" u="sng" smtClean="0">
                <a:latin typeface="Purisa" charset="0"/>
              </a:rPr>
              <a:t>pointer</a:t>
            </a:r>
            <a:r>
              <a:rPr lang="en-US" sz="2000" smtClean="0">
                <a:latin typeface="Purisa" charset="0"/>
              </a:rPr>
              <a:t> to a </a:t>
            </a:r>
            <a:r>
              <a:rPr lang="en-US" sz="2000" b="1" smtClean="0">
                <a:solidFill>
                  <a:srgbClr val="0000FF"/>
                </a:solidFill>
                <a:latin typeface="Courier New" charset="0"/>
              </a:rPr>
              <a:t>Tribute</a:t>
            </a:r>
            <a:r>
              <a:rPr lang="en-US" sz="2000" smtClean="0">
                <a:latin typeface="Purisa" charset="0"/>
              </a:rPr>
              <a:t>, not an actual </a:t>
            </a:r>
            <a:r>
              <a:rPr lang="en-US" sz="2000" b="1" smtClean="0">
                <a:solidFill>
                  <a:srgbClr val="0000FF"/>
                </a:solidFill>
                <a:latin typeface="Courier New" charset="0"/>
              </a:rPr>
              <a:t>Tribute</a:t>
            </a:r>
            <a:r>
              <a:rPr lang="en-US" sz="2000" smtClean="0">
                <a:latin typeface="Purisa" charset="0"/>
              </a:rPr>
              <a:t>, we have to use the </a:t>
            </a:r>
            <a:r>
              <a:rPr lang="en-US" sz="2000" u="sng" smtClean="0">
                <a:latin typeface="Purisa" charset="0"/>
              </a:rPr>
              <a:t>arrow operator</a:t>
            </a:r>
            <a:r>
              <a:rPr lang="en-US" sz="2000" smtClean="0">
                <a:latin typeface="Purisa" charset="0"/>
              </a:rPr>
              <a:t> to access the fields pointed at by </a:t>
            </a:r>
            <a:r>
              <a:rPr lang="en-US" sz="2000" b="1" smtClean="0">
                <a:solidFill>
                  <a:srgbClr val="0000FF"/>
                </a:solidFill>
                <a:latin typeface="Courier New" charset="0"/>
              </a:rPr>
              <a:t>t</a:t>
            </a:r>
            <a:r>
              <a:rPr lang="en-US" sz="2000" smtClean="0">
                <a:latin typeface="Purisa" charset="0"/>
              </a:rPr>
              <a:t>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61443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1450" name="AutoShape 10"/>
          <p:cNvCxnSpPr>
            <a:cxnSpLocks noChangeShapeType="1"/>
            <a:stCxn id="61448" idx="3"/>
            <a:endCxn id="61443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Katniss Everdeen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2474" name="AutoShape 10"/>
          <p:cNvCxnSpPr>
            <a:cxnSpLocks noChangeShapeType="1"/>
            <a:stCxn id="62472" idx="3"/>
            <a:endCxn id="62467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 = 12;</a:t>
            </a:r>
          </a:p>
        </p:txBody>
      </p:sp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Katniss Everdeen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3498" name="AutoShape 10"/>
          <p:cNvCxnSpPr>
            <a:cxnSpLocks noChangeShapeType="1"/>
            <a:stCxn id="63496" idx="3"/>
            <a:endCxn id="63491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 = 12;</a:t>
            </a:r>
          </a:p>
        </p:txBody>
      </p:sp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Katniss Everdeen</a:t>
            </a: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12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4522" name="AutoShape 10"/>
          <p:cNvCxnSpPr>
            <a:cxnSpLocks noChangeShapeType="1"/>
            <a:stCxn id="64520" idx="3"/>
            <a:endCxn id="64515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5943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As with dynamic arrays, you are responsible for cleaning up memory allocated with </a:t>
            </a: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new</a:t>
            </a:r>
            <a:r>
              <a:rPr lang="en-US" dirty="0" smtClean="0">
                <a:cs typeface="+mn-cs"/>
              </a:rPr>
              <a:t>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You can </a:t>
            </a:r>
            <a:r>
              <a:rPr lang="en-US" dirty="0" err="1" smtClean="0">
                <a:cs typeface="+mn-cs"/>
              </a:rPr>
              <a:t>deallocate</a:t>
            </a:r>
            <a:r>
              <a:rPr lang="en-US" dirty="0" smtClean="0">
                <a:cs typeface="+mn-cs"/>
              </a:rPr>
              <a:t> memory with the </a:t>
            </a: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delete</a:t>
            </a:r>
            <a:r>
              <a:rPr lang="en-US" dirty="0" smtClean="0">
                <a:cs typeface="+mn-cs"/>
              </a:rPr>
              <a:t> keyword: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delete</a:t>
            </a:r>
            <a:r>
              <a:rPr lang="en-US" b="1" i="1" dirty="0" smtClean="0">
                <a:solidFill>
                  <a:srgbClr val="0000FF"/>
                </a:solidFill>
                <a:latin typeface="Arial" charset="0"/>
                <a:cs typeface="+mn-cs"/>
              </a:rPr>
              <a:t> </a:t>
            </a: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ptr</a:t>
            </a:r>
            <a:r>
              <a:rPr lang="en-US" b="1" dirty="0" smtClean="0">
                <a:latin typeface="Monospace" charset="0"/>
                <a:cs typeface="+mn-cs"/>
              </a:rPr>
              <a:t>;</a:t>
            </a: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Monospace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This destroys the object pointed at by the given pointer, not the pointer itself.</a:t>
            </a: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2487613" y="5184775"/>
            <a:ext cx="1244600" cy="622300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2487613" y="5807075"/>
            <a:ext cx="124460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2764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  <a:defRPr/>
            </a:pPr>
            <a:r>
              <a:rPr lang="en-US" sz="2900" b="1">
                <a:solidFill>
                  <a:srgbClr val="000000"/>
                </a:solidFill>
                <a:latin typeface="Monospace" charset="0"/>
                <a:cs typeface="+mn-cs"/>
              </a:rPr>
              <a:t>ptr</a:t>
            </a:r>
          </a:p>
        </p:txBody>
      </p:sp>
      <p:cxnSp>
        <p:nvCxnSpPr>
          <p:cNvPr id="65541" name="AutoShape 5"/>
          <p:cNvCxnSpPr>
            <a:cxnSpLocks noChangeShapeType="1"/>
            <a:stCxn id="65539" idx="3"/>
            <a:endCxn id="65542" idx="1"/>
          </p:cNvCxnSpPr>
          <p:nvPr/>
        </p:nvCxnSpPr>
        <p:spPr bwMode="auto">
          <a:xfrm>
            <a:off x="3732213" y="5495925"/>
            <a:ext cx="1866900" cy="1588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5599113" y="5184775"/>
            <a:ext cx="1243012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2764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  <a:defRPr/>
            </a:pPr>
            <a:r>
              <a:rPr lang="en-US" sz="2900" b="1">
                <a:solidFill>
                  <a:srgbClr val="000000"/>
                </a:solidFill>
                <a:latin typeface="Monospace" charset="0"/>
                <a:cs typeface="+mn-cs"/>
              </a:rPr>
              <a:t>137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5943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As with dynamic arrays, you are responsible for cleaning up memory allocated with </a:t>
            </a: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new</a:t>
            </a:r>
            <a:r>
              <a:rPr lang="en-US" dirty="0" smtClean="0">
                <a:cs typeface="+mn-cs"/>
              </a:rPr>
              <a:t>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You can </a:t>
            </a:r>
            <a:r>
              <a:rPr lang="en-US" dirty="0" err="1" smtClean="0">
                <a:cs typeface="+mn-cs"/>
              </a:rPr>
              <a:t>deallocate</a:t>
            </a:r>
            <a:r>
              <a:rPr lang="en-US" dirty="0" smtClean="0">
                <a:cs typeface="+mn-cs"/>
              </a:rPr>
              <a:t> memory with the </a:t>
            </a: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delete</a:t>
            </a:r>
            <a:r>
              <a:rPr lang="en-US" dirty="0" smtClean="0">
                <a:cs typeface="+mn-cs"/>
              </a:rPr>
              <a:t> keyword: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delete</a:t>
            </a:r>
            <a:r>
              <a:rPr lang="en-US" b="1" i="1" dirty="0" smtClean="0">
                <a:solidFill>
                  <a:srgbClr val="0000FF"/>
                </a:solidFill>
                <a:latin typeface="Arial" charset="0"/>
                <a:cs typeface="+mn-cs"/>
              </a:rPr>
              <a:t> </a:t>
            </a: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ptr</a:t>
            </a:r>
            <a:r>
              <a:rPr lang="en-US" b="1" dirty="0" smtClean="0">
                <a:latin typeface="Monospace" charset="0"/>
                <a:cs typeface="+mn-cs"/>
              </a:rPr>
              <a:t>;</a:t>
            </a: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Monospace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This destroys the object pointed at by the given pointer, not the pointer itself.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487613" y="5184775"/>
            <a:ext cx="1244600" cy="622300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2487613" y="5807075"/>
            <a:ext cx="124460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2764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  <a:defRPr/>
            </a:pPr>
            <a:r>
              <a:rPr lang="en-US" sz="2900" b="1">
                <a:solidFill>
                  <a:srgbClr val="000000"/>
                </a:solidFill>
                <a:latin typeface="Monospace" charset="0"/>
                <a:cs typeface="+mn-cs"/>
              </a:rPr>
              <a:t>ptr</a:t>
            </a:r>
          </a:p>
        </p:txBody>
      </p:sp>
      <p:cxnSp>
        <p:nvCxnSpPr>
          <p:cNvPr id="66565" name="AutoShape 5"/>
          <p:cNvCxnSpPr>
            <a:cxnSpLocks noChangeShapeType="1"/>
            <a:stCxn id="66563" idx="3"/>
            <a:endCxn id="66566" idx="1"/>
          </p:cNvCxnSpPr>
          <p:nvPr/>
        </p:nvCxnSpPr>
        <p:spPr bwMode="auto">
          <a:xfrm>
            <a:off x="3732213" y="5495925"/>
            <a:ext cx="1866900" cy="1588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5599113" y="5184775"/>
            <a:ext cx="1243012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2764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  <a:defRPr/>
            </a:pPr>
            <a:r>
              <a:rPr lang="en-US" sz="2900" b="1">
                <a:solidFill>
                  <a:srgbClr val="000000"/>
                </a:solidFill>
                <a:latin typeface="Monospace" charset="0"/>
                <a:cs typeface="+mn-cs"/>
              </a:rPr>
              <a:t>137</a:t>
            </a:r>
          </a:p>
        </p:txBody>
      </p:sp>
      <p:sp>
        <p:nvSpPr>
          <p:cNvPr id="66567" name="AutoShape 7"/>
          <p:cNvSpPr>
            <a:spLocks noChangeArrowheads="1"/>
          </p:cNvSpPr>
          <p:nvPr/>
        </p:nvSpPr>
        <p:spPr bwMode="auto">
          <a:xfrm rot="18900000">
            <a:off x="5700713" y="4970463"/>
            <a:ext cx="1036637" cy="1036637"/>
          </a:xfrm>
          <a:prstGeom prst="plus">
            <a:avLst>
              <a:gd name="adj" fmla="val 40833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Runner Up - Creativity</a:t>
            </a:r>
            <a:endParaRPr kumimoji="1" lang="zh-CN" altLang="en-US" dirty="0"/>
          </a:p>
        </p:txBody>
      </p:sp>
      <p:pic>
        <p:nvPicPr>
          <p:cNvPr id="3" name="Picture 2" descr="Screen Shot 2016-02-10 at 8.48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9" y="916578"/>
            <a:ext cx="5288516" cy="3085876"/>
          </a:xfrm>
          <a:prstGeom prst="rect">
            <a:avLst/>
          </a:prstGeom>
        </p:spPr>
      </p:pic>
      <p:pic>
        <p:nvPicPr>
          <p:cNvPr id="4" name="Picture 3" descr="Screen Shot 2016-02-10 at 8.4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922" y="2539678"/>
            <a:ext cx="6029078" cy="35128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740347">
            <a:off x="4757347" y="5383924"/>
            <a:ext cx="3982806" cy="646331"/>
          </a:xfrm>
          <a:prstGeom prst="rect">
            <a:avLst/>
          </a:prstGeom>
          <a:solidFill>
            <a:srgbClr val="DBEEF4"/>
          </a:solidFill>
        </p:spPr>
        <p:txBody>
          <a:bodyPr wrap="none">
            <a:spAutoFit/>
          </a:bodyPr>
          <a:lstStyle/>
          <a:p>
            <a:r>
              <a:rPr lang="en-US" altLang="zh-CN" sz="3600" dirty="0"/>
              <a:t>Gregory </a:t>
            </a:r>
            <a:r>
              <a:rPr lang="en-US" altLang="zh-CN" sz="3600" dirty="0" err="1"/>
              <a:t>Luppescu</a:t>
            </a:r>
            <a:r>
              <a:rPr lang="en-US" altLang="zh-CN" sz="3600" dirty="0"/>
              <a:t>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8071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Building our Vocabulary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0000"/>
                </a:solidFill>
              </a:rPr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Building our Vocabulary</a:t>
            </a:r>
          </a:p>
        </p:txBody>
      </p:sp>
    </p:spTree>
    <p:extLst>
      <p:ext uri="{BB962C8B-B14F-4D97-AF65-F5344CB8AC3E}">
        <p14:creationId xmlns:p14="http://schemas.microsoft.com/office/powerpoint/2010/main" val="26797203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5030787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When working with pointers, we sometimes wish to indicate that a pointer is not pointing to anything.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C++, you can set a pointer to </a:t>
            </a:r>
            <a:r>
              <a:rPr lang="en-US" b="1" dirty="0" smtClean="0">
                <a:latin typeface="Courier New" charset="0"/>
                <a:cs typeface="+mn-cs"/>
              </a:rPr>
              <a:t>NULL</a:t>
            </a:r>
            <a:r>
              <a:rPr lang="en-US" dirty="0" smtClean="0">
                <a:cs typeface="+mn-cs"/>
              </a:rPr>
              <a:t> to indicate that it is not pointing to an object: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algn="ctr" eaLnBrk="1" hangingPunct="1">
              <a:lnSpc>
                <a:spcPct val="93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ptr</a:t>
            </a:r>
            <a:r>
              <a:rPr lang="en-US" b="1" dirty="0" smtClean="0">
                <a:latin typeface="Courier New" charset="0"/>
                <a:cs typeface="+mn-cs"/>
              </a:rPr>
              <a:t> = NULL; </a:t>
            </a:r>
          </a:p>
          <a:p>
            <a:pPr marL="391686" indent="-293764" algn="ctr" eaLnBrk="1" hangingPunct="1">
              <a:lnSpc>
                <a:spcPct val="93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This is </a:t>
            </a:r>
            <a:r>
              <a:rPr lang="en-US" b="1" dirty="0" smtClean="0">
                <a:cs typeface="+mn-cs"/>
              </a:rPr>
              <a:t>not</a:t>
            </a:r>
            <a:r>
              <a:rPr lang="en-US" dirty="0" smtClean="0">
                <a:cs typeface="+mn-cs"/>
              </a:rPr>
              <a:t> the default value for pointers; by default, pointers default to a garbage value.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The Null Pointer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Building our Vocabulary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999999"/>
                </a:solidFill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00AE00"/>
                </a:solidFill>
              </a:rPr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00AE00"/>
                </a:solidFill>
              </a:rPr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00AE00"/>
                </a:solidFill>
              </a:rPr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Building our Vocabulary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8013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900" smtClean="0">
                <a:latin typeface="DejaVu Serif" charset="0"/>
              </a:rPr>
              <a:t>And now... linked lists!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A linked list is a chain of </a:t>
            </a:r>
            <a:r>
              <a:rPr lang="en-US" b="1" dirty="0" smtClean="0">
                <a:solidFill>
                  <a:srgbClr val="0000FF"/>
                </a:solidFill>
                <a:cs typeface="+mn-cs"/>
              </a:rPr>
              <a:t>nodes</a:t>
            </a:r>
            <a:r>
              <a:rPr lang="en-US" dirty="0" smtClean="0">
                <a:cs typeface="+mn-cs"/>
              </a:rPr>
              <a:t>.</a:t>
            </a:r>
            <a:endParaRPr lang="en-US" dirty="0" smtClean="0"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Each cell contains two pieces of information: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Some piece of data that is stored in the sequence, and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rgbClr val="0000FF"/>
                </a:solidFill>
              </a:rPr>
              <a:t>link</a:t>
            </a:r>
            <a:r>
              <a:rPr lang="en-US" dirty="0" smtClean="0"/>
              <a:t> to the next </a:t>
            </a:r>
            <a:r>
              <a:rPr lang="en-US" dirty="0" smtClean="0"/>
              <a:t>node in </a:t>
            </a:r>
            <a:r>
              <a:rPr lang="en-US" dirty="0" smtClean="0"/>
              <a:t>the list.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We can traverse the list by starting at the first cell and repeatedly following its link.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6400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For simplicity, let's assume we're building a linked list of </a:t>
            </a:r>
            <a:r>
              <a:rPr lang="en-US" sz="2500" b="1" dirty="0" smtClean="0">
                <a:latin typeface="Courier New" charset="0"/>
                <a:cs typeface="+mn-cs"/>
              </a:rPr>
              <a:t>string</a:t>
            </a:r>
            <a:r>
              <a:rPr lang="en-US" sz="2500" dirty="0" smtClean="0">
                <a:cs typeface="+mn-cs"/>
              </a:rPr>
              <a:t>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We can represent a </a:t>
            </a:r>
            <a:r>
              <a:rPr lang="en-US" sz="2500" dirty="0" smtClean="0">
                <a:cs typeface="+mn-cs"/>
              </a:rPr>
              <a:t>node in </a:t>
            </a:r>
            <a:r>
              <a:rPr lang="en-US" sz="2500" dirty="0" smtClean="0">
                <a:cs typeface="+mn-cs"/>
              </a:rPr>
              <a:t>the linked list as a structure: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500" dirty="0" smtClean="0"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sz="2500" b="1" dirty="0" smtClean="0">
                <a:latin typeface="Courier New" charset="0"/>
                <a:cs typeface="+mn-cs"/>
              </a:rPr>
              <a:t> </a:t>
            </a:r>
            <a:r>
              <a:rPr lang="en-US" sz="2500" b="1" dirty="0" smtClean="0">
                <a:latin typeface="Courier New" charset="0"/>
                <a:cs typeface="+mn-cs"/>
              </a:rPr>
              <a:t>Node {</a:t>
            </a:r>
            <a:endParaRPr lang="en-US" sz="2500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string value;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</a:t>
            </a:r>
            <a:r>
              <a:rPr lang="en-US" sz="2500" b="1" dirty="0" smtClean="0">
                <a:solidFill>
                  <a:srgbClr val="0000FF"/>
                </a:solidFill>
                <a:latin typeface="Courier New" charset="0"/>
                <a:cs typeface="+mn-cs"/>
              </a:rPr>
              <a:t>/* ? */</a:t>
            </a:r>
            <a:r>
              <a:rPr lang="en-US" sz="2500" b="1" dirty="0" smtClean="0">
                <a:latin typeface="Courier New" charset="0"/>
                <a:cs typeface="+mn-cs"/>
              </a:rPr>
              <a:t> next;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};</a:t>
            </a:r>
          </a:p>
          <a:p>
            <a:pPr marL="391686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FFFF"/>
                </a:solidFill>
                <a:cs typeface="+mn-cs"/>
              </a:rPr>
              <a:t>The structure is defined recursively!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6400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For simplicity, let's assume we're building a linked list of </a:t>
            </a:r>
            <a:r>
              <a:rPr lang="en-US" sz="2500" b="1" dirty="0" smtClean="0">
                <a:latin typeface="Courier New" charset="0"/>
                <a:cs typeface="+mn-cs"/>
              </a:rPr>
              <a:t>string</a:t>
            </a:r>
            <a:r>
              <a:rPr lang="en-US" sz="2500" dirty="0" smtClean="0">
                <a:cs typeface="+mn-cs"/>
              </a:rPr>
              <a:t>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We can represent a </a:t>
            </a:r>
            <a:r>
              <a:rPr lang="en-US" sz="2500" dirty="0" smtClean="0">
                <a:cs typeface="+mn-cs"/>
              </a:rPr>
              <a:t>node in </a:t>
            </a:r>
            <a:r>
              <a:rPr lang="en-US" sz="2500" dirty="0" smtClean="0">
                <a:cs typeface="+mn-cs"/>
              </a:rPr>
              <a:t>the linked list as a structure: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500" dirty="0" smtClean="0"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sz="2500" b="1" dirty="0" smtClean="0">
                <a:latin typeface="Courier New" charset="0"/>
                <a:cs typeface="+mn-cs"/>
              </a:rPr>
              <a:t> </a:t>
            </a:r>
            <a:r>
              <a:rPr lang="en-US" sz="2500" b="1" dirty="0" smtClean="0">
                <a:latin typeface="Courier New" charset="0"/>
                <a:cs typeface="+mn-cs"/>
              </a:rPr>
              <a:t>Node {</a:t>
            </a:r>
            <a:endParaRPr lang="en-US" sz="2500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string value;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</a:t>
            </a:r>
            <a:r>
              <a:rPr lang="en-US" sz="2500" b="1" dirty="0" smtClean="0">
                <a:latin typeface="Courier New" charset="0"/>
                <a:cs typeface="+mn-cs"/>
              </a:rPr>
              <a:t>Node* </a:t>
            </a:r>
            <a:r>
              <a:rPr lang="en-US" sz="2500" b="1" dirty="0" smtClean="0">
                <a:latin typeface="Courier New" charset="0"/>
                <a:cs typeface="+mn-cs"/>
              </a:rPr>
              <a:t>next;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};</a:t>
            </a:r>
          </a:p>
          <a:p>
            <a:pPr marL="391686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FFFF"/>
                </a:solidFill>
                <a:cs typeface="+mn-cs"/>
              </a:rPr>
              <a:t>The structure is defined recursively!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6400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For simplicity, let's assume we're building a linked list of </a:t>
            </a:r>
            <a:r>
              <a:rPr lang="en-US" sz="2500" b="1" dirty="0" smtClean="0">
                <a:latin typeface="Courier New" charset="0"/>
                <a:cs typeface="+mn-cs"/>
              </a:rPr>
              <a:t>string</a:t>
            </a:r>
            <a:r>
              <a:rPr lang="en-US" sz="2500" dirty="0" smtClean="0">
                <a:cs typeface="+mn-cs"/>
              </a:rPr>
              <a:t>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We can represent a </a:t>
            </a:r>
            <a:r>
              <a:rPr lang="en-US" sz="2500" dirty="0" smtClean="0">
                <a:cs typeface="+mn-cs"/>
              </a:rPr>
              <a:t>node in </a:t>
            </a:r>
            <a:r>
              <a:rPr lang="en-US" sz="2500" dirty="0" smtClean="0">
                <a:cs typeface="+mn-cs"/>
              </a:rPr>
              <a:t>the linked list as a structure: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500" dirty="0" smtClean="0"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sz="2500" b="1" dirty="0" smtClean="0">
                <a:latin typeface="Courier New" charset="0"/>
                <a:cs typeface="+mn-cs"/>
              </a:rPr>
              <a:t> </a:t>
            </a:r>
            <a:r>
              <a:rPr lang="en-US" sz="2500" b="1" dirty="0" smtClean="0">
                <a:latin typeface="Courier New" charset="0"/>
                <a:cs typeface="+mn-cs"/>
              </a:rPr>
              <a:t>Node {</a:t>
            </a:r>
            <a:endParaRPr lang="en-US" sz="2500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string value;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</a:t>
            </a:r>
            <a:r>
              <a:rPr lang="en-US" sz="2500" b="1" dirty="0" smtClean="0">
                <a:latin typeface="Courier New" charset="0"/>
                <a:cs typeface="+mn-cs"/>
              </a:rPr>
              <a:t>Node* </a:t>
            </a:r>
            <a:r>
              <a:rPr lang="en-US" sz="2500" b="1" dirty="0" smtClean="0">
                <a:latin typeface="Courier New" charset="0"/>
                <a:cs typeface="+mn-cs"/>
              </a:rPr>
              <a:t>next;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};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500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0000FF"/>
                </a:solidFill>
                <a:cs typeface="+mn-cs"/>
              </a:rPr>
              <a:t>The structure is defined recursively!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Runner Up - Algorithmic</a:t>
            </a:r>
            <a:endParaRPr kumimoji="1" lang="zh-CN" altLang="en-US" dirty="0"/>
          </a:p>
        </p:txBody>
      </p:sp>
      <p:pic>
        <p:nvPicPr>
          <p:cNvPr id="4" name="Picture 3" descr="Screen Shot 2016-02-10 at 8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2" y="1095888"/>
            <a:ext cx="5363257" cy="55185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740347">
            <a:off x="5480097" y="5088208"/>
            <a:ext cx="1771864" cy="646331"/>
          </a:xfrm>
          <a:prstGeom prst="rect">
            <a:avLst/>
          </a:prstGeom>
          <a:solidFill>
            <a:srgbClr val="DBEEF4"/>
          </a:solidFill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Calibri"/>
                <a:cs typeface="Calibri"/>
              </a:rPr>
              <a:t>Cindy Lu</a:t>
            </a:r>
            <a:endParaRPr lang="zh-CN" altLang="en-US" sz="3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3551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First Rule of Linked List Club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6297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First Rule of Linked List Club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445" y="3044135"/>
            <a:ext cx="3491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Draw a picture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1361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7578" y="4282695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830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55000" y="4800600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6794238" y="1506538"/>
            <a:ext cx="17620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Wednesday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07451" y="4451499"/>
            <a:ext cx="11721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err="1" smtClean="0">
                <a:latin typeface="Chalkboard" charset="0"/>
                <a:cs typeface="Chalkboard" charset="0"/>
              </a:rPr>
              <a:t>Gondor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777036" y="3298048"/>
            <a:ext cx="12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 +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Queue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Review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735114" y="5068109"/>
            <a:ext cx="50547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Lists II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6618" y="3760406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830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69300" y="4995863"/>
            <a:ext cx="306388" cy="792162"/>
            <a:chOff x="591" y="1592"/>
            <a:chExt cx="193" cy="499"/>
          </a:xfrm>
        </p:grpSpPr>
        <p:sp>
          <p:nvSpPr>
            <p:cNvPr id="788483" name="AutoShape 3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4" name="Line 4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823913" y="5033963"/>
            <a:ext cx="306387" cy="792162"/>
            <a:chOff x="591" y="1592"/>
            <a:chExt cx="193" cy="499"/>
          </a:xfrm>
        </p:grpSpPr>
        <p:sp>
          <p:nvSpPr>
            <p:cNvPr id="788486" name="AutoShape 6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7" name="Line 7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488" name="AutoShape 8"/>
          <p:cNvSpPr>
            <a:spLocks noChangeArrowheads="1"/>
          </p:cNvSpPr>
          <p:nvPr/>
        </p:nvSpPr>
        <p:spPr bwMode="auto">
          <a:xfrm>
            <a:off x="736600" y="5559425"/>
            <a:ext cx="174625" cy="465138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89" name="Rectangle 9"/>
          <p:cNvSpPr>
            <a:spLocks noChangeArrowheads="1"/>
          </p:cNvSpPr>
          <p:nvPr/>
        </p:nvSpPr>
        <p:spPr bwMode="auto">
          <a:xfrm>
            <a:off x="673100" y="5732463"/>
            <a:ext cx="311150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0" name="Rectangle 10"/>
          <p:cNvSpPr>
            <a:spLocks noChangeArrowheads="1"/>
          </p:cNvSpPr>
          <p:nvPr/>
        </p:nvSpPr>
        <p:spPr bwMode="auto">
          <a:xfrm>
            <a:off x="647700" y="5783263"/>
            <a:ext cx="36512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1" name="Rectangle 11"/>
          <p:cNvSpPr>
            <a:spLocks noChangeArrowheads="1"/>
          </p:cNvSpPr>
          <p:nvPr/>
        </p:nvSpPr>
        <p:spPr bwMode="auto">
          <a:xfrm>
            <a:off x="620713" y="5832475"/>
            <a:ext cx="420687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595313" y="5873750"/>
            <a:ext cx="474662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3" name="Rectangle 13"/>
          <p:cNvSpPr>
            <a:spLocks noChangeArrowheads="1"/>
          </p:cNvSpPr>
          <p:nvPr/>
        </p:nvSpPr>
        <p:spPr bwMode="auto">
          <a:xfrm>
            <a:off x="565150" y="5924550"/>
            <a:ext cx="539750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4" name="Rectangle 14"/>
          <p:cNvSpPr>
            <a:spLocks noChangeArrowheads="1"/>
          </p:cNvSpPr>
          <p:nvPr/>
        </p:nvSpPr>
        <p:spPr bwMode="auto">
          <a:xfrm>
            <a:off x="528638" y="5975350"/>
            <a:ext cx="593725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5" name="Rectangle 15"/>
          <p:cNvSpPr>
            <a:spLocks noChangeArrowheads="1"/>
          </p:cNvSpPr>
          <p:nvPr/>
        </p:nvSpPr>
        <p:spPr bwMode="auto">
          <a:xfrm>
            <a:off x="495300" y="6026150"/>
            <a:ext cx="661988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8497" name="Picture 17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900" y="5173663"/>
            <a:ext cx="533400" cy="644525"/>
          </a:xfrm>
          <a:prstGeom prst="rect">
            <a:avLst/>
          </a:prstGeom>
          <a:noFill/>
        </p:spPr>
      </p:pic>
      <p:pic>
        <p:nvPicPr>
          <p:cNvPr id="788498" name="Picture 1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5538" y="5173663"/>
            <a:ext cx="533400" cy="644525"/>
          </a:xfrm>
          <a:prstGeom prst="rect">
            <a:avLst/>
          </a:prstGeom>
          <a:noFill/>
        </p:spPr>
      </p:pic>
      <p:pic>
        <p:nvPicPr>
          <p:cNvPr id="788499" name="Picture 19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2638" y="5173663"/>
            <a:ext cx="533400" cy="644525"/>
          </a:xfrm>
          <a:prstGeom prst="rect">
            <a:avLst/>
          </a:prstGeom>
          <a:noFill/>
        </p:spPr>
      </p:pic>
      <p:pic>
        <p:nvPicPr>
          <p:cNvPr id="788500" name="Picture 20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37038" y="5173663"/>
            <a:ext cx="533400" cy="644525"/>
          </a:xfrm>
          <a:prstGeom prst="rect">
            <a:avLst/>
          </a:prstGeom>
          <a:noFill/>
        </p:spPr>
      </p:pic>
      <p:pic>
        <p:nvPicPr>
          <p:cNvPr id="788501" name="Picture 21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8738" y="5173663"/>
            <a:ext cx="533400" cy="644525"/>
          </a:xfrm>
          <a:prstGeom prst="rect">
            <a:avLst/>
          </a:prstGeom>
          <a:noFill/>
        </p:spPr>
      </p:pic>
      <p:pic>
        <p:nvPicPr>
          <p:cNvPr id="788502" name="Picture 22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5838" y="5173663"/>
            <a:ext cx="533400" cy="644525"/>
          </a:xfrm>
          <a:prstGeom prst="rect">
            <a:avLst/>
          </a:prstGeom>
          <a:noFill/>
        </p:spPr>
      </p:pic>
      <p:sp>
        <p:nvSpPr>
          <p:cNvPr id="788503" name="Freeform 23"/>
          <p:cNvSpPr>
            <a:spLocks/>
          </p:cNvSpPr>
          <p:nvPr/>
        </p:nvSpPr>
        <p:spPr bwMode="auto">
          <a:xfrm>
            <a:off x="1333500" y="5554663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4" name="Freeform 24"/>
          <p:cNvSpPr>
            <a:spLocks/>
          </p:cNvSpPr>
          <p:nvPr/>
        </p:nvSpPr>
        <p:spPr bwMode="auto">
          <a:xfrm>
            <a:off x="2247900" y="5554663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5" name="Freeform 25"/>
          <p:cNvSpPr>
            <a:spLocks/>
          </p:cNvSpPr>
          <p:nvPr/>
        </p:nvSpPr>
        <p:spPr bwMode="auto">
          <a:xfrm>
            <a:off x="3162300" y="5554663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6" name="Freeform 26"/>
          <p:cNvSpPr>
            <a:spLocks/>
          </p:cNvSpPr>
          <p:nvPr/>
        </p:nvSpPr>
        <p:spPr bwMode="auto">
          <a:xfrm>
            <a:off x="4076700" y="5554663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7" name="Freeform 27"/>
          <p:cNvSpPr>
            <a:spLocks/>
          </p:cNvSpPr>
          <p:nvPr/>
        </p:nvSpPr>
        <p:spPr bwMode="auto">
          <a:xfrm>
            <a:off x="4991100" y="5554663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8" name="Freeform 28"/>
          <p:cNvSpPr>
            <a:spLocks/>
          </p:cNvSpPr>
          <p:nvPr/>
        </p:nvSpPr>
        <p:spPr bwMode="auto">
          <a:xfrm>
            <a:off x="5905500" y="5554663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9" name="Text Box 29"/>
          <p:cNvSpPr txBox="1">
            <a:spLocks noChangeArrowheads="1"/>
          </p:cNvSpPr>
          <p:nvPr/>
        </p:nvSpPr>
        <p:spPr bwMode="auto">
          <a:xfrm>
            <a:off x="342900" y="6164263"/>
            <a:ext cx="990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charset="0"/>
              </a:rPr>
              <a:t>Minas Tirith</a:t>
            </a:r>
          </a:p>
        </p:txBody>
      </p:sp>
      <p:sp>
        <p:nvSpPr>
          <p:cNvPr id="788510" name="Text Box 30"/>
          <p:cNvSpPr txBox="1">
            <a:spLocks noChangeArrowheads="1"/>
          </p:cNvSpPr>
          <p:nvPr/>
        </p:nvSpPr>
        <p:spPr bwMode="auto">
          <a:xfrm>
            <a:off x="1231900" y="6164263"/>
            <a:ext cx="990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charset="0"/>
              </a:rPr>
              <a:t>Amon D</a:t>
            </a:r>
            <a:r>
              <a:rPr lang="en-US" altLang="ja-JP" sz="1200">
                <a:latin typeface="Times New Roman" charset="0"/>
                <a:ea typeface="ＭＳ Ｐゴシック" charset="-128"/>
                <a:cs typeface="ＭＳ Ｐゴシック" charset="-128"/>
              </a:rPr>
              <a:t>în</a:t>
            </a:r>
            <a:endParaRPr lang="en-US" sz="1200">
              <a:latin typeface="Times New Roman" charset="0"/>
            </a:endParaRPr>
          </a:p>
        </p:txBody>
      </p:sp>
      <p:sp>
        <p:nvSpPr>
          <p:cNvPr id="788511" name="Text Box 31"/>
          <p:cNvSpPr txBox="1">
            <a:spLocks noChangeArrowheads="1"/>
          </p:cNvSpPr>
          <p:nvPr/>
        </p:nvSpPr>
        <p:spPr bwMode="auto">
          <a:xfrm>
            <a:off x="2146300" y="6164263"/>
            <a:ext cx="990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charset="0"/>
              </a:rPr>
              <a:t>Eilenach</a:t>
            </a:r>
          </a:p>
        </p:txBody>
      </p:sp>
      <p:sp>
        <p:nvSpPr>
          <p:cNvPr id="788512" name="Text Box 32"/>
          <p:cNvSpPr txBox="1">
            <a:spLocks noChangeArrowheads="1"/>
          </p:cNvSpPr>
          <p:nvPr/>
        </p:nvSpPr>
        <p:spPr bwMode="auto">
          <a:xfrm>
            <a:off x="3060700" y="6164263"/>
            <a:ext cx="990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charset="0"/>
              </a:rPr>
              <a:t>Nardol</a:t>
            </a:r>
          </a:p>
        </p:txBody>
      </p:sp>
      <p:sp>
        <p:nvSpPr>
          <p:cNvPr id="788513" name="Text Box 33"/>
          <p:cNvSpPr txBox="1">
            <a:spLocks noChangeArrowheads="1"/>
          </p:cNvSpPr>
          <p:nvPr/>
        </p:nvSpPr>
        <p:spPr bwMode="auto">
          <a:xfrm>
            <a:off x="3975100" y="6164263"/>
            <a:ext cx="990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charset="0"/>
              </a:rPr>
              <a:t>Erelas</a:t>
            </a:r>
          </a:p>
        </p:txBody>
      </p:sp>
      <p:sp>
        <p:nvSpPr>
          <p:cNvPr id="788514" name="Text Box 34"/>
          <p:cNvSpPr txBox="1">
            <a:spLocks noChangeArrowheads="1"/>
          </p:cNvSpPr>
          <p:nvPr/>
        </p:nvSpPr>
        <p:spPr bwMode="auto">
          <a:xfrm>
            <a:off x="4840288" y="6164263"/>
            <a:ext cx="10636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charset="0"/>
              </a:rPr>
              <a:t>Min-Rimmon</a:t>
            </a:r>
          </a:p>
        </p:txBody>
      </p:sp>
      <p:sp>
        <p:nvSpPr>
          <p:cNvPr id="788515" name="Text Box 35"/>
          <p:cNvSpPr txBox="1">
            <a:spLocks noChangeArrowheads="1"/>
          </p:cNvSpPr>
          <p:nvPr/>
        </p:nvSpPr>
        <p:spPr bwMode="auto">
          <a:xfrm>
            <a:off x="5803900" y="6164263"/>
            <a:ext cx="990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charset="0"/>
              </a:rPr>
              <a:t>Calenhad</a:t>
            </a:r>
          </a:p>
        </p:txBody>
      </p:sp>
      <p:sp>
        <p:nvSpPr>
          <p:cNvPr id="788516" name="Text Box 36"/>
          <p:cNvSpPr txBox="1">
            <a:spLocks noChangeArrowheads="1"/>
          </p:cNvSpPr>
          <p:nvPr/>
        </p:nvSpPr>
        <p:spPr bwMode="auto">
          <a:xfrm>
            <a:off x="6743700" y="6164263"/>
            <a:ext cx="990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charset="0"/>
              </a:rPr>
              <a:t>Halifirien</a:t>
            </a:r>
          </a:p>
        </p:txBody>
      </p:sp>
      <p:sp>
        <p:nvSpPr>
          <p:cNvPr id="788517" name="Text Box 37"/>
          <p:cNvSpPr txBox="1">
            <a:spLocks noChangeArrowheads="1"/>
          </p:cNvSpPr>
          <p:nvPr/>
        </p:nvSpPr>
        <p:spPr bwMode="auto">
          <a:xfrm>
            <a:off x="7848600" y="6164263"/>
            <a:ext cx="990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charset="0"/>
              </a:rPr>
              <a:t>Rohan</a:t>
            </a:r>
          </a:p>
        </p:txBody>
      </p:sp>
      <p:pic>
        <p:nvPicPr>
          <p:cNvPr id="788518" name="Picture 3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67538" y="5173663"/>
            <a:ext cx="533400" cy="644525"/>
          </a:xfrm>
          <a:prstGeom prst="rect">
            <a:avLst/>
          </a:prstGeom>
          <a:noFill/>
        </p:spPr>
      </p:pic>
      <p:sp>
        <p:nvSpPr>
          <p:cNvPr id="788519" name="Freeform 39"/>
          <p:cNvSpPr>
            <a:spLocks/>
          </p:cNvSpPr>
          <p:nvPr/>
        </p:nvSpPr>
        <p:spPr bwMode="auto">
          <a:xfrm>
            <a:off x="6819900" y="5554663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0" name="Rectangle 40"/>
          <p:cNvSpPr>
            <a:spLocks noChangeArrowheads="1"/>
          </p:cNvSpPr>
          <p:nvPr/>
        </p:nvSpPr>
        <p:spPr bwMode="auto">
          <a:xfrm>
            <a:off x="474663" y="6075363"/>
            <a:ext cx="70167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913688" y="5516563"/>
            <a:ext cx="925512" cy="655637"/>
            <a:chOff x="1824" y="3650"/>
            <a:chExt cx="864" cy="528"/>
          </a:xfrm>
        </p:grpSpPr>
        <p:sp>
          <p:nvSpPr>
            <p:cNvPr id="788522" name="Freeform 42"/>
            <p:cNvSpPr>
              <a:spLocks/>
            </p:cNvSpPr>
            <p:nvPr/>
          </p:nvSpPr>
          <p:spPr bwMode="auto">
            <a:xfrm>
              <a:off x="1824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3" name="Freeform 43"/>
            <p:cNvSpPr>
              <a:spLocks/>
            </p:cNvSpPr>
            <p:nvPr/>
          </p:nvSpPr>
          <p:spPr bwMode="auto">
            <a:xfrm>
              <a:off x="1920" y="3650"/>
              <a:ext cx="672" cy="528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0" y="336"/>
                </a:cxn>
                <a:cxn ang="0">
                  <a:pos x="240" y="0"/>
                </a:cxn>
                <a:cxn ang="0">
                  <a:pos x="480" y="336"/>
                </a:cxn>
                <a:cxn ang="0">
                  <a:pos x="480" y="528"/>
                </a:cxn>
                <a:cxn ang="0">
                  <a:pos x="0" y="528"/>
                </a:cxn>
              </a:cxnLst>
              <a:rect l="0" t="0" r="r" b="b"/>
              <a:pathLst>
                <a:path w="480" h="528">
                  <a:moveTo>
                    <a:pt x="0" y="528"/>
                  </a:moveTo>
                  <a:lnTo>
                    <a:pt x="0" y="336"/>
                  </a:lnTo>
                  <a:lnTo>
                    <a:pt x="240" y="0"/>
                  </a:lnTo>
                  <a:lnTo>
                    <a:pt x="480" y="336"/>
                  </a:lnTo>
                  <a:lnTo>
                    <a:pt x="480" y="52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4" name="Freeform 44"/>
            <p:cNvSpPr>
              <a:spLocks/>
            </p:cNvSpPr>
            <p:nvPr/>
          </p:nvSpPr>
          <p:spPr bwMode="auto">
            <a:xfrm>
              <a:off x="2592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5" name="Rectangle 45"/>
            <p:cNvSpPr>
              <a:spLocks noChangeArrowheads="1"/>
            </p:cNvSpPr>
            <p:nvPr/>
          </p:nvSpPr>
          <p:spPr bwMode="auto">
            <a:xfrm>
              <a:off x="2200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6" name="Rectangle 46"/>
            <p:cNvSpPr>
              <a:spLocks noChangeArrowheads="1"/>
            </p:cNvSpPr>
            <p:nvPr/>
          </p:nvSpPr>
          <p:spPr bwMode="auto">
            <a:xfrm>
              <a:off x="2392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7" name="Rectangle 47"/>
            <p:cNvSpPr>
              <a:spLocks noChangeArrowheads="1"/>
            </p:cNvSpPr>
            <p:nvPr/>
          </p:nvSpPr>
          <p:spPr bwMode="auto">
            <a:xfrm>
              <a:off x="2008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528" name="Line 48"/>
          <p:cNvSpPr>
            <a:spLocks noChangeShapeType="1"/>
          </p:cNvSpPr>
          <p:nvPr/>
        </p:nvSpPr>
        <p:spPr bwMode="auto">
          <a:xfrm>
            <a:off x="1143000" y="5702300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9" name="Line 49"/>
          <p:cNvSpPr>
            <a:spLocks noChangeShapeType="1"/>
          </p:cNvSpPr>
          <p:nvPr/>
        </p:nvSpPr>
        <p:spPr bwMode="auto">
          <a:xfrm>
            <a:off x="2082800" y="5702300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0" name="Line 50"/>
          <p:cNvSpPr>
            <a:spLocks noChangeShapeType="1"/>
          </p:cNvSpPr>
          <p:nvPr/>
        </p:nvSpPr>
        <p:spPr bwMode="auto">
          <a:xfrm>
            <a:off x="2997200" y="5702300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1" name="Line 51"/>
          <p:cNvSpPr>
            <a:spLocks noChangeShapeType="1"/>
          </p:cNvSpPr>
          <p:nvPr/>
        </p:nvSpPr>
        <p:spPr bwMode="auto">
          <a:xfrm>
            <a:off x="3911600" y="5702300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2" name="Line 52"/>
          <p:cNvSpPr>
            <a:spLocks noChangeShapeType="1"/>
          </p:cNvSpPr>
          <p:nvPr/>
        </p:nvSpPr>
        <p:spPr bwMode="auto">
          <a:xfrm>
            <a:off x="4826000" y="5702300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3" name="Line 53"/>
          <p:cNvSpPr>
            <a:spLocks noChangeShapeType="1"/>
          </p:cNvSpPr>
          <p:nvPr/>
        </p:nvSpPr>
        <p:spPr bwMode="auto">
          <a:xfrm>
            <a:off x="5740400" y="5702300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4" name="Line 54"/>
          <p:cNvSpPr>
            <a:spLocks noChangeShapeType="1"/>
          </p:cNvSpPr>
          <p:nvPr/>
        </p:nvSpPr>
        <p:spPr bwMode="auto">
          <a:xfrm>
            <a:off x="6654800" y="5702300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5" name="Line 55"/>
          <p:cNvSpPr>
            <a:spLocks noChangeShapeType="1"/>
          </p:cNvSpPr>
          <p:nvPr/>
        </p:nvSpPr>
        <p:spPr bwMode="auto">
          <a:xfrm>
            <a:off x="7569200" y="5702300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7" name="Rectangle 57"/>
          <p:cNvSpPr>
            <a:spLocks noChangeArrowheads="1"/>
          </p:cNvSpPr>
          <p:nvPr/>
        </p:nvSpPr>
        <p:spPr bwMode="auto">
          <a:xfrm>
            <a:off x="1403350" y="1246188"/>
            <a:ext cx="6253163" cy="18780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88536" name="Text Box 56"/>
          <p:cNvSpPr txBox="1">
            <a:spLocks noChangeArrowheads="1"/>
          </p:cNvSpPr>
          <p:nvPr/>
        </p:nvSpPr>
        <p:spPr bwMode="auto">
          <a:xfrm>
            <a:off x="1447800" y="1295400"/>
            <a:ext cx="6172200" cy="183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1800" b="0" i="1" dirty="0">
                <a:latin typeface="Times New Roman" charset="0"/>
              </a:rPr>
              <a:t>For answer Gandalf cried aloud to his horse. “On, </a:t>
            </a:r>
            <a:r>
              <a:rPr lang="en-US" sz="1800" b="0" i="1" dirty="0" err="1">
                <a:latin typeface="Times New Roman" charset="0"/>
              </a:rPr>
              <a:t>Shadowfax</a:t>
            </a:r>
            <a:r>
              <a:rPr lang="en-US" sz="1800" b="0" i="1" dirty="0">
                <a:latin typeface="Times New Roman" charset="0"/>
              </a:rPr>
              <a:t>! We must hasten. Time is short. See! The beacons of </a:t>
            </a:r>
            <a:r>
              <a:rPr lang="en-US" sz="1800" b="0" i="1" dirty="0" err="1">
                <a:latin typeface="Times New Roman" charset="0"/>
              </a:rPr>
              <a:t>Gondor</a:t>
            </a:r>
            <a:r>
              <a:rPr lang="en-US" sz="1800" b="0" i="1" dirty="0">
                <a:latin typeface="Times New Roman" charset="0"/>
              </a:rPr>
              <a:t> are alight, calling for aid. War is kindled. See, there is the fire on </a:t>
            </a:r>
            <a:r>
              <a:rPr lang="en-US" sz="1800" b="0" i="1" dirty="0" err="1">
                <a:latin typeface="Times New Roman" charset="0"/>
              </a:rPr>
              <a:t>Amon</a:t>
            </a:r>
            <a:r>
              <a:rPr lang="en-US" sz="1800" b="0" i="1" dirty="0">
                <a:latin typeface="Times New Roman" charset="0"/>
              </a:rPr>
              <a:t> </a:t>
            </a:r>
            <a:r>
              <a:rPr lang="en-US" sz="1800" b="0" i="1" dirty="0" err="1">
                <a:latin typeface="Times New Roman" charset="0"/>
              </a:rPr>
              <a:t>D</a:t>
            </a:r>
            <a:r>
              <a:rPr lang="en-US" altLang="ja-JP" sz="1800" b="0" i="1" dirty="0" err="1">
                <a:latin typeface="Times New Roman" charset="0"/>
                <a:ea typeface="ＭＳ Ｐゴシック" charset="-128"/>
                <a:cs typeface="ＭＳ Ｐゴシック" charset="-128"/>
              </a:rPr>
              <a:t>î</a:t>
            </a:r>
            <a:r>
              <a:rPr lang="en-US" sz="1800" b="0" i="1" dirty="0" err="1">
                <a:latin typeface="Times New Roman" charset="0"/>
              </a:rPr>
              <a:t>n</a:t>
            </a:r>
            <a:r>
              <a:rPr lang="en-US" sz="1800" b="0" i="1" dirty="0">
                <a:latin typeface="Times New Roman" charset="0"/>
              </a:rPr>
              <a:t>, and flame on </a:t>
            </a:r>
            <a:r>
              <a:rPr lang="en-US" sz="1800" b="0" i="1" dirty="0" err="1">
                <a:latin typeface="Times New Roman" charset="0"/>
              </a:rPr>
              <a:t>Eilenach</a:t>
            </a:r>
            <a:r>
              <a:rPr lang="en-US" sz="1800" b="0" i="1" dirty="0">
                <a:latin typeface="Times New Roman" charset="0"/>
              </a:rPr>
              <a:t>; and there they go speeding west: </a:t>
            </a:r>
            <a:r>
              <a:rPr lang="en-US" sz="1800" b="0" i="1" dirty="0" err="1">
                <a:latin typeface="Times New Roman" charset="0"/>
              </a:rPr>
              <a:t>Nardol</a:t>
            </a:r>
            <a:r>
              <a:rPr lang="en-US" sz="1800" b="0" i="1" dirty="0">
                <a:latin typeface="Times New Roman" charset="0"/>
              </a:rPr>
              <a:t>, </a:t>
            </a:r>
            <a:r>
              <a:rPr lang="en-US" sz="1800" b="0" i="1" dirty="0" err="1">
                <a:latin typeface="Times New Roman" charset="0"/>
              </a:rPr>
              <a:t>Erelas</a:t>
            </a:r>
            <a:r>
              <a:rPr lang="en-US" sz="1800" b="0" i="1" dirty="0">
                <a:latin typeface="Times New Roman" charset="0"/>
              </a:rPr>
              <a:t>, Min-</a:t>
            </a:r>
            <a:r>
              <a:rPr lang="en-US" sz="1800" b="0" i="1" dirty="0" err="1">
                <a:latin typeface="Times New Roman" charset="0"/>
              </a:rPr>
              <a:t>Rimmon</a:t>
            </a:r>
            <a:r>
              <a:rPr lang="en-US" sz="1800" b="0" i="1" dirty="0">
                <a:latin typeface="Times New Roman" charset="0"/>
              </a:rPr>
              <a:t>, </a:t>
            </a:r>
            <a:r>
              <a:rPr lang="en-US" sz="1800" b="0" i="1" dirty="0" err="1">
                <a:latin typeface="Times New Roman" charset="0"/>
              </a:rPr>
              <a:t>Calenhad</a:t>
            </a:r>
            <a:r>
              <a:rPr lang="en-US" sz="1800" b="0" i="1" dirty="0">
                <a:latin typeface="Times New Roman" charset="0"/>
              </a:rPr>
              <a:t>, and the </a:t>
            </a:r>
            <a:r>
              <a:rPr lang="en-US" sz="1800" b="0" i="1" dirty="0" err="1">
                <a:latin typeface="Times New Roman" charset="0"/>
              </a:rPr>
              <a:t>Halifirien</a:t>
            </a:r>
            <a:r>
              <a:rPr lang="en-US" sz="1800" b="0" i="1" dirty="0">
                <a:latin typeface="Times New Roman" charset="0"/>
              </a:rPr>
              <a:t> on the borders of </a:t>
            </a:r>
            <a:r>
              <a:rPr lang="en-US" sz="1800" b="0" i="1" dirty="0" err="1">
                <a:latin typeface="Times New Roman" charset="0"/>
              </a:rPr>
              <a:t>Rohan</a:t>
            </a:r>
            <a:r>
              <a:rPr lang="en-US" sz="1800" b="0" i="1" dirty="0">
                <a:latin typeface="Times New Roman" charset="0"/>
              </a:rPr>
              <a:t>.”</a:t>
            </a:r>
          </a:p>
          <a:p>
            <a:pPr algn="r">
              <a:lnSpc>
                <a:spcPct val="85000"/>
              </a:lnSpc>
              <a:spcBef>
                <a:spcPct val="30000"/>
              </a:spcBef>
            </a:pPr>
            <a:r>
              <a:rPr lang="en-US" sz="1800" b="0" dirty="0">
                <a:latin typeface="Times New Roman" charset="0"/>
              </a:rPr>
              <a:t>—J. R. R. Tolkien, </a:t>
            </a:r>
            <a:r>
              <a:rPr lang="en-US" sz="1800" b="0" i="1" dirty="0">
                <a:latin typeface="Times New Roman" charset="0"/>
              </a:rPr>
              <a:t>The Return of the King,</a:t>
            </a:r>
            <a:r>
              <a:rPr lang="en-US" sz="1800" b="0" dirty="0">
                <a:latin typeface="Times New Roman" charset="0"/>
              </a:rPr>
              <a:t> 1955</a:t>
            </a:r>
            <a:endParaRPr lang="en-US" b="0" dirty="0">
              <a:latin typeface="Times New Roman" charset="0"/>
            </a:endParaRPr>
          </a:p>
        </p:txBody>
      </p:sp>
      <p:sp>
        <p:nvSpPr>
          <p:cNvPr id="788538" name="Text Box 58"/>
          <p:cNvSpPr txBox="1">
            <a:spLocks noChangeArrowheads="1"/>
          </p:cNvSpPr>
          <p:nvPr/>
        </p:nvSpPr>
        <p:spPr bwMode="auto">
          <a:xfrm>
            <a:off x="457200" y="3276600"/>
            <a:ext cx="8229600" cy="1671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400" b="0" dirty="0">
                <a:latin typeface="Times New Roman" charset="0"/>
              </a:rPr>
              <a:t>In a scene that was brilliantly captured in Peter Jackson’s film adaptation of </a:t>
            </a:r>
            <a:r>
              <a:rPr lang="en-US" sz="2400" b="0" i="1" dirty="0">
                <a:latin typeface="Times New Roman" charset="0"/>
              </a:rPr>
              <a:t>The Return of the King,</a:t>
            </a:r>
            <a:r>
              <a:rPr lang="en-US" sz="2400" b="0" dirty="0">
                <a:latin typeface="Times New Roman" charset="0"/>
              </a:rPr>
              <a:t> </a:t>
            </a:r>
            <a:r>
              <a:rPr lang="en-US" sz="2400" b="0" dirty="0" err="1">
                <a:latin typeface="Times New Roman" charset="0"/>
              </a:rPr>
              <a:t>Rohan</a:t>
            </a:r>
            <a:r>
              <a:rPr lang="en-US" sz="2400" b="0" dirty="0">
                <a:latin typeface="Times New Roman" charset="0"/>
              </a:rPr>
              <a:t> is alerted to the danger to </a:t>
            </a:r>
            <a:r>
              <a:rPr lang="en-US" sz="2400" b="0" dirty="0" err="1">
                <a:latin typeface="Times New Roman" charset="0"/>
              </a:rPr>
              <a:t>Gondor</a:t>
            </a:r>
            <a:r>
              <a:rPr lang="en-US" sz="2400" b="0" dirty="0">
                <a:latin typeface="Times New Roman" charset="0"/>
              </a:rPr>
              <a:t> by a succession of signal fires moving from mountain top to mountain top.  This scene is a perfect illustration of the idea of message passing in a linked list.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377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8" grpId="0" animBg="1"/>
      <p:bldP spid="788529" grpId="0" animBg="1"/>
      <p:bldP spid="788530" grpId="0" animBg="1"/>
      <p:bldP spid="788531" grpId="0" animBg="1"/>
      <p:bldP spid="788532" grpId="0" animBg="1"/>
      <p:bldP spid="788533" grpId="0" animBg="1"/>
      <p:bldP spid="788534" grpId="0" animBg="1"/>
      <p:bldP spid="78853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rcRect b="16452"/>
          <a:stretch>
            <a:fillRect/>
          </a:stretch>
        </p:blipFill>
        <p:spPr>
          <a:xfrm>
            <a:off x="396875" y="1167190"/>
            <a:ext cx="8350250" cy="5221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4121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eaconsOfRohanShort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506266"/>
      </p:ext>
    </p:extLst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71" y="1187018"/>
            <a:ext cx="5302021" cy="53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41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1043" y="1994192"/>
            <a:ext cx="8213723" cy="2374037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5912" y="2551837"/>
            <a:ext cx="7822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err="1">
                <a:solidFill>
                  <a:srgbClr val="660066"/>
                </a:solidFill>
                <a:latin typeface="Courier New"/>
                <a:cs typeface="Courier New"/>
              </a:rPr>
              <a:t>struct</a:t>
            </a:r>
            <a:r>
              <a:rPr lang="en-US" altLang="zh-CN" sz="2000" b="1" dirty="0">
                <a:solidFill>
                  <a:srgbClr val="660066"/>
                </a:solidFill>
                <a:latin typeface="Courier New"/>
                <a:cs typeface="Courier New"/>
              </a:rPr>
              <a:t> Tower</a:t>
            </a:r>
            <a:r>
              <a:rPr lang="en-US" altLang="zh-CN" sz="2000" b="1" dirty="0">
                <a:latin typeface="Courier New"/>
                <a:cs typeface="Courier New"/>
              </a:rPr>
              <a:t> {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   </a:t>
            </a:r>
            <a:r>
              <a:rPr lang="en-US" altLang="zh-CN" sz="2000" b="1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altLang="zh-CN" sz="2000" b="1" dirty="0">
                <a:latin typeface="Courier New"/>
                <a:cs typeface="Courier New"/>
              </a:rPr>
              <a:t> name;  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  <a:cs typeface="Courier New"/>
              </a:rPr>
              <a:t>/* The name of this tower    */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   </a:t>
            </a:r>
            <a:r>
              <a:rPr lang="en-US" altLang="zh-CN" sz="2000" b="1" dirty="0">
                <a:solidFill>
                  <a:srgbClr val="660066"/>
                </a:solidFill>
                <a:latin typeface="Courier New"/>
                <a:cs typeface="Courier New"/>
              </a:rPr>
              <a:t>Tower</a:t>
            </a:r>
            <a:r>
              <a:rPr lang="en-US" altLang="zh-CN" sz="2000" b="1" dirty="0">
                <a:latin typeface="Courier New"/>
                <a:cs typeface="Courier New"/>
              </a:rPr>
              <a:t> *link;  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  <a:cs typeface="Courier New"/>
              </a:rPr>
              <a:t>/* Pointer to the next tower */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};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66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05347" y="2172245"/>
            <a:ext cx="8213723" cy="2029802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0216" y="2504357"/>
            <a:ext cx="7822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the first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</a:t>
            </a:r>
            <a:r>
              <a:rPr lang="en-US" altLang="zh-CN" sz="2000" b="1" dirty="0" smtClean="0">
                <a:latin typeface="Courier"/>
                <a:cs typeface="Courier"/>
              </a:rPr>
              <a:t> * head = </a:t>
            </a:r>
            <a:r>
              <a:rPr lang="en-US" altLang="zh-CN" sz="2000" b="1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head-</a:t>
            </a:r>
            <a:r>
              <a:rPr lang="en-US" altLang="zh-CN" sz="2000" b="1" dirty="0">
                <a:latin typeface="Courier"/>
                <a:cs typeface="Courier"/>
              </a:rPr>
              <a:t>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Courier"/>
                <a:cs typeface="Courier"/>
              </a:rPr>
              <a:t>Rohan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head-</a:t>
            </a:r>
            <a:r>
              <a:rPr lang="en-US" altLang="zh-CN" sz="2000" b="1" dirty="0">
                <a:latin typeface="Courier"/>
                <a:cs typeface="Courier"/>
              </a:rPr>
              <a:t>&gt;link = </a:t>
            </a:r>
            <a:r>
              <a:rPr lang="en-US" altLang="zh-CN" sz="2000" b="1" dirty="0" smtClean="0">
                <a:latin typeface="Courier"/>
                <a:cs typeface="Courier"/>
              </a:rPr>
              <a:t>NULL;</a:t>
            </a:r>
            <a:endParaRPr lang="en-US" altLang="zh-CN" sz="2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374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Winner - Creativity</a:t>
            </a:r>
            <a:endParaRPr kumimoji="1" lang="zh-CN" altLang="en-US" dirty="0"/>
          </a:p>
        </p:txBody>
      </p:sp>
      <p:pic>
        <p:nvPicPr>
          <p:cNvPr id="4" name="Picture 3" descr="Screen Shot 2016-02-10 at 8.51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4" y="991518"/>
            <a:ext cx="7626640" cy="56925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740347">
            <a:off x="5265012" y="5383924"/>
            <a:ext cx="2967479" cy="646331"/>
          </a:xfrm>
          <a:prstGeom prst="rect">
            <a:avLst/>
          </a:prstGeom>
          <a:solidFill>
            <a:srgbClr val="DBEEF4"/>
          </a:solidFill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Michelle Park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651086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05347" y="2172245"/>
            <a:ext cx="8213723" cy="2029802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0216" y="2504357"/>
            <a:ext cx="7822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the first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</a:t>
            </a:r>
            <a:r>
              <a:rPr lang="en-US" altLang="zh-CN" sz="2000" b="1" dirty="0" smtClean="0">
                <a:latin typeface="Courier"/>
                <a:cs typeface="Courier"/>
              </a:rPr>
              <a:t> * head = </a:t>
            </a:r>
            <a:r>
              <a:rPr lang="en-US" altLang="zh-CN" sz="2000" b="1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head-</a:t>
            </a:r>
            <a:r>
              <a:rPr lang="en-US" altLang="zh-CN" sz="2000" b="1" dirty="0">
                <a:latin typeface="Courier"/>
                <a:cs typeface="Courier"/>
              </a:rPr>
              <a:t>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Courier"/>
                <a:cs typeface="Courier"/>
              </a:rPr>
              <a:t>Rohan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head-</a:t>
            </a:r>
            <a:r>
              <a:rPr lang="en-US" altLang="zh-CN" sz="2000" b="1" dirty="0">
                <a:latin typeface="Courier"/>
                <a:cs typeface="Courier"/>
              </a:rPr>
              <a:t>&gt;link = </a:t>
            </a:r>
            <a:r>
              <a:rPr lang="en-US" altLang="zh-CN" sz="2000" b="1" dirty="0" smtClean="0">
                <a:latin typeface="Courier"/>
                <a:cs typeface="Courier"/>
              </a:rPr>
              <a:t>NULL;</a:t>
            </a:r>
            <a:endParaRPr lang="en-US" altLang="zh-CN" sz="2000" b="1" dirty="0">
              <a:latin typeface="Courier"/>
              <a:cs typeface="Courier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54607" y="2848845"/>
            <a:ext cx="4059384" cy="403586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68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05347" y="2172245"/>
            <a:ext cx="8213723" cy="2029802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0216" y="2504357"/>
            <a:ext cx="7822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the first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</a:t>
            </a:r>
            <a:r>
              <a:rPr lang="en-US" altLang="zh-CN" sz="2000" b="1" dirty="0" smtClean="0">
                <a:latin typeface="Courier"/>
                <a:cs typeface="Courier"/>
              </a:rPr>
              <a:t> * head = </a:t>
            </a:r>
            <a:r>
              <a:rPr lang="en-US" altLang="zh-CN" sz="2000" b="1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head-</a:t>
            </a:r>
            <a:r>
              <a:rPr lang="en-US" altLang="zh-CN" sz="2000" b="1" dirty="0">
                <a:latin typeface="Courier"/>
                <a:cs typeface="Courier"/>
              </a:rPr>
              <a:t>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Courier"/>
                <a:cs typeface="Courier"/>
              </a:rPr>
              <a:t>Rohan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head-</a:t>
            </a:r>
            <a:r>
              <a:rPr lang="en-US" altLang="zh-CN" sz="2000" b="1" dirty="0">
                <a:latin typeface="Courier"/>
                <a:cs typeface="Courier"/>
              </a:rPr>
              <a:t>&gt;link = </a:t>
            </a:r>
            <a:r>
              <a:rPr lang="en-US" altLang="zh-CN" sz="2000" b="1" dirty="0" smtClean="0">
                <a:latin typeface="Courier"/>
                <a:cs typeface="Courier"/>
              </a:rPr>
              <a:t>NULL;</a:t>
            </a:r>
            <a:endParaRPr lang="en-US" altLang="zh-CN" sz="2000" b="1" dirty="0"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607" y="3121855"/>
            <a:ext cx="4059384" cy="403586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68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605347" y="2172245"/>
            <a:ext cx="8213723" cy="2029802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0216" y="2504357"/>
            <a:ext cx="78220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the first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</a:t>
            </a:r>
            <a:r>
              <a:rPr lang="en-US" altLang="zh-CN" sz="2000" b="1" dirty="0" smtClean="0">
                <a:latin typeface="Courier"/>
                <a:cs typeface="Courier"/>
              </a:rPr>
              <a:t> * head = </a:t>
            </a:r>
            <a:r>
              <a:rPr lang="en-US" altLang="zh-CN" sz="2000" b="1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head-</a:t>
            </a:r>
            <a:r>
              <a:rPr lang="en-US" altLang="zh-CN" sz="2000" b="1" dirty="0">
                <a:latin typeface="Courier"/>
                <a:cs typeface="Courier"/>
              </a:rPr>
              <a:t>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Courier"/>
                <a:cs typeface="Courier"/>
              </a:rPr>
              <a:t>Rohan</a:t>
            </a:r>
            <a:r>
              <a:rPr lang="en-US" altLang="zh-CN" sz="2000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head-</a:t>
            </a:r>
            <a:r>
              <a:rPr lang="en-US" altLang="zh-CN" sz="2000" b="1" dirty="0">
                <a:latin typeface="Courier"/>
                <a:cs typeface="Courier"/>
              </a:rPr>
              <a:t>&gt;link = </a:t>
            </a:r>
            <a:r>
              <a:rPr lang="en-US" altLang="zh-CN" sz="2000" b="1" dirty="0" smtClean="0">
                <a:latin typeface="Courier"/>
                <a:cs typeface="Courier"/>
              </a:rPr>
              <a:t>NULL;</a:t>
            </a:r>
            <a:endParaRPr lang="en-US" altLang="zh-CN" sz="2000" b="1" dirty="0"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607" y="3454215"/>
            <a:ext cx="4059384" cy="403586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68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33691" y="1593115"/>
            <a:ext cx="306388" cy="792162"/>
            <a:chOff x="591" y="1592"/>
            <a:chExt cx="193" cy="499"/>
          </a:xfrm>
        </p:grpSpPr>
        <p:sp>
          <p:nvSpPr>
            <p:cNvPr id="788483" name="AutoShape 3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4" name="Line 4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88304" y="1631215"/>
            <a:ext cx="306387" cy="792162"/>
            <a:chOff x="591" y="1592"/>
            <a:chExt cx="193" cy="499"/>
          </a:xfrm>
        </p:grpSpPr>
        <p:sp>
          <p:nvSpPr>
            <p:cNvPr id="788486" name="AutoShape 6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7" name="Line 7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488" name="AutoShape 8"/>
          <p:cNvSpPr>
            <a:spLocks noChangeArrowheads="1"/>
          </p:cNvSpPr>
          <p:nvPr/>
        </p:nvSpPr>
        <p:spPr bwMode="auto">
          <a:xfrm>
            <a:off x="700991" y="2156677"/>
            <a:ext cx="174625" cy="465138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89" name="Rectangle 9"/>
          <p:cNvSpPr>
            <a:spLocks noChangeArrowheads="1"/>
          </p:cNvSpPr>
          <p:nvPr/>
        </p:nvSpPr>
        <p:spPr bwMode="auto">
          <a:xfrm>
            <a:off x="637491" y="2329715"/>
            <a:ext cx="311150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0" name="Rectangle 10"/>
          <p:cNvSpPr>
            <a:spLocks noChangeArrowheads="1"/>
          </p:cNvSpPr>
          <p:nvPr/>
        </p:nvSpPr>
        <p:spPr bwMode="auto">
          <a:xfrm>
            <a:off x="612091" y="2380515"/>
            <a:ext cx="36512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1" name="Rectangle 11"/>
          <p:cNvSpPr>
            <a:spLocks noChangeArrowheads="1"/>
          </p:cNvSpPr>
          <p:nvPr/>
        </p:nvSpPr>
        <p:spPr bwMode="auto">
          <a:xfrm>
            <a:off x="585104" y="2429727"/>
            <a:ext cx="420687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559704" y="2471002"/>
            <a:ext cx="474662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3" name="Rectangle 13"/>
          <p:cNvSpPr>
            <a:spLocks noChangeArrowheads="1"/>
          </p:cNvSpPr>
          <p:nvPr/>
        </p:nvSpPr>
        <p:spPr bwMode="auto">
          <a:xfrm>
            <a:off x="529541" y="2521802"/>
            <a:ext cx="539750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4" name="Rectangle 14"/>
          <p:cNvSpPr>
            <a:spLocks noChangeArrowheads="1"/>
          </p:cNvSpPr>
          <p:nvPr/>
        </p:nvSpPr>
        <p:spPr bwMode="auto">
          <a:xfrm>
            <a:off x="493029" y="2572602"/>
            <a:ext cx="593725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88495" name="Rectangle 15"/>
          <p:cNvSpPr>
            <a:spLocks noChangeArrowheads="1"/>
          </p:cNvSpPr>
          <p:nvPr/>
        </p:nvSpPr>
        <p:spPr bwMode="auto">
          <a:xfrm>
            <a:off x="459691" y="2623402"/>
            <a:ext cx="661988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788497" name="Picture 17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0291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8" name="Picture 1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99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9" name="Picture 19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70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0" name="Picture 20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14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1" name="Picture 21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31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2" name="Picture 22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0229" y="1770915"/>
            <a:ext cx="533400" cy="644525"/>
          </a:xfrm>
          <a:prstGeom prst="rect">
            <a:avLst/>
          </a:prstGeom>
          <a:noFill/>
        </p:spPr>
      </p:pic>
      <p:sp>
        <p:nvSpPr>
          <p:cNvPr id="788503" name="Freeform 23"/>
          <p:cNvSpPr>
            <a:spLocks/>
          </p:cNvSpPr>
          <p:nvPr/>
        </p:nvSpPr>
        <p:spPr bwMode="auto">
          <a:xfrm>
            <a:off x="1297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4" name="Freeform 24"/>
          <p:cNvSpPr>
            <a:spLocks/>
          </p:cNvSpPr>
          <p:nvPr/>
        </p:nvSpPr>
        <p:spPr bwMode="auto">
          <a:xfrm>
            <a:off x="2212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5" name="Freeform 25"/>
          <p:cNvSpPr>
            <a:spLocks/>
          </p:cNvSpPr>
          <p:nvPr/>
        </p:nvSpPr>
        <p:spPr bwMode="auto">
          <a:xfrm>
            <a:off x="31266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6" name="Freeform 26"/>
          <p:cNvSpPr>
            <a:spLocks/>
          </p:cNvSpPr>
          <p:nvPr/>
        </p:nvSpPr>
        <p:spPr bwMode="auto">
          <a:xfrm>
            <a:off x="40410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7" name="Freeform 27"/>
          <p:cNvSpPr>
            <a:spLocks/>
          </p:cNvSpPr>
          <p:nvPr/>
        </p:nvSpPr>
        <p:spPr bwMode="auto">
          <a:xfrm>
            <a:off x="49554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8" name="Freeform 28"/>
          <p:cNvSpPr>
            <a:spLocks/>
          </p:cNvSpPr>
          <p:nvPr/>
        </p:nvSpPr>
        <p:spPr bwMode="auto">
          <a:xfrm>
            <a:off x="5869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9" name="Text Box 29"/>
          <p:cNvSpPr txBox="1">
            <a:spLocks noChangeArrowheads="1"/>
          </p:cNvSpPr>
          <p:nvPr/>
        </p:nvSpPr>
        <p:spPr bwMode="auto">
          <a:xfrm>
            <a:off x="307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Minas </a:t>
            </a:r>
            <a:r>
              <a:rPr lang="en-US" sz="2400" dirty="0" err="1">
                <a:latin typeface="Times New Roman" charset="0"/>
              </a:rPr>
              <a:t>Tirith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0" name="Text Box 30"/>
          <p:cNvSpPr txBox="1">
            <a:spLocks noChangeArrowheads="1"/>
          </p:cNvSpPr>
          <p:nvPr/>
        </p:nvSpPr>
        <p:spPr bwMode="auto">
          <a:xfrm>
            <a:off x="1196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Amon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altLang="ja-JP" sz="2400" dirty="0" err="1">
                <a:latin typeface="Times New Roman" charset="0"/>
                <a:ea typeface="ＭＳ Ｐゴシック" charset="-128"/>
                <a:cs typeface="ＭＳ Ｐゴシック" charset="-128"/>
              </a:rPr>
              <a:t>în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1" name="Text Box 31"/>
          <p:cNvSpPr txBox="1">
            <a:spLocks noChangeArrowheads="1"/>
          </p:cNvSpPr>
          <p:nvPr/>
        </p:nvSpPr>
        <p:spPr bwMode="auto">
          <a:xfrm>
            <a:off x="1780158" y="1265540"/>
            <a:ext cx="1663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Eilenach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2" name="Text Box 32"/>
          <p:cNvSpPr txBox="1">
            <a:spLocks noChangeArrowheads="1"/>
          </p:cNvSpPr>
          <p:nvPr/>
        </p:nvSpPr>
        <p:spPr bwMode="auto">
          <a:xfrm>
            <a:off x="2852199" y="2761515"/>
            <a:ext cx="1163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Nardol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3" name="Text Box 33"/>
          <p:cNvSpPr txBox="1">
            <a:spLocks noChangeArrowheads="1"/>
          </p:cNvSpPr>
          <p:nvPr/>
        </p:nvSpPr>
        <p:spPr bwMode="auto">
          <a:xfrm>
            <a:off x="39394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Erelas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4" name="Text Box 34"/>
          <p:cNvSpPr txBox="1">
            <a:spLocks noChangeArrowheads="1"/>
          </p:cNvSpPr>
          <p:nvPr/>
        </p:nvSpPr>
        <p:spPr bwMode="auto">
          <a:xfrm>
            <a:off x="4435275" y="1126380"/>
            <a:ext cx="18331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Min-</a:t>
            </a:r>
            <a:r>
              <a:rPr lang="en-US" sz="2400" dirty="0" err="1">
                <a:latin typeface="Times New Roman" charset="0"/>
              </a:rPr>
              <a:t>Rimmon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5" name="Text Box 35"/>
          <p:cNvSpPr txBox="1">
            <a:spLocks noChangeArrowheads="1"/>
          </p:cNvSpPr>
          <p:nvPr/>
        </p:nvSpPr>
        <p:spPr bwMode="auto">
          <a:xfrm>
            <a:off x="5479060" y="2761515"/>
            <a:ext cx="15134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Calenhad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6" name="Text Box 36"/>
          <p:cNvSpPr txBox="1">
            <a:spLocks noChangeArrowheads="1"/>
          </p:cNvSpPr>
          <p:nvPr/>
        </p:nvSpPr>
        <p:spPr bwMode="auto">
          <a:xfrm>
            <a:off x="6464540" y="1317726"/>
            <a:ext cx="14326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Halifirien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7" name="Text Box 37"/>
          <p:cNvSpPr txBox="1">
            <a:spLocks noChangeArrowheads="1"/>
          </p:cNvSpPr>
          <p:nvPr/>
        </p:nvSpPr>
        <p:spPr bwMode="auto">
          <a:xfrm>
            <a:off x="78129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</a:rPr>
              <a:t>Rohan</a:t>
            </a:r>
          </a:p>
        </p:txBody>
      </p:sp>
      <p:pic>
        <p:nvPicPr>
          <p:cNvPr id="788518" name="Picture 3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1929" y="1770915"/>
            <a:ext cx="533400" cy="644525"/>
          </a:xfrm>
          <a:prstGeom prst="rect">
            <a:avLst/>
          </a:prstGeom>
          <a:noFill/>
        </p:spPr>
      </p:pic>
      <p:sp>
        <p:nvSpPr>
          <p:cNvPr id="788519" name="Freeform 39"/>
          <p:cNvSpPr>
            <a:spLocks/>
          </p:cNvSpPr>
          <p:nvPr/>
        </p:nvSpPr>
        <p:spPr bwMode="auto">
          <a:xfrm>
            <a:off x="6784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0" name="Rectangle 40"/>
          <p:cNvSpPr>
            <a:spLocks noChangeArrowheads="1"/>
          </p:cNvSpPr>
          <p:nvPr/>
        </p:nvSpPr>
        <p:spPr bwMode="auto">
          <a:xfrm>
            <a:off x="439054" y="2672615"/>
            <a:ext cx="70167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878079" y="2113815"/>
            <a:ext cx="925512" cy="655637"/>
            <a:chOff x="1824" y="3650"/>
            <a:chExt cx="864" cy="528"/>
          </a:xfrm>
        </p:grpSpPr>
        <p:sp>
          <p:nvSpPr>
            <p:cNvPr id="788522" name="Freeform 42"/>
            <p:cNvSpPr>
              <a:spLocks/>
            </p:cNvSpPr>
            <p:nvPr/>
          </p:nvSpPr>
          <p:spPr bwMode="auto">
            <a:xfrm>
              <a:off x="1824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3" name="Freeform 43"/>
            <p:cNvSpPr>
              <a:spLocks/>
            </p:cNvSpPr>
            <p:nvPr/>
          </p:nvSpPr>
          <p:spPr bwMode="auto">
            <a:xfrm>
              <a:off x="1920" y="3650"/>
              <a:ext cx="672" cy="528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0" y="336"/>
                </a:cxn>
                <a:cxn ang="0">
                  <a:pos x="240" y="0"/>
                </a:cxn>
                <a:cxn ang="0">
                  <a:pos x="480" y="336"/>
                </a:cxn>
                <a:cxn ang="0">
                  <a:pos x="480" y="528"/>
                </a:cxn>
                <a:cxn ang="0">
                  <a:pos x="0" y="528"/>
                </a:cxn>
              </a:cxnLst>
              <a:rect l="0" t="0" r="r" b="b"/>
              <a:pathLst>
                <a:path w="480" h="528">
                  <a:moveTo>
                    <a:pt x="0" y="528"/>
                  </a:moveTo>
                  <a:lnTo>
                    <a:pt x="0" y="336"/>
                  </a:lnTo>
                  <a:lnTo>
                    <a:pt x="240" y="0"/>
                  </a:lnTo>
                  <a:lnTo>
                    <a:pt x="480" y="336"/>
                  </a:lnTo>
                  <a:lnTo>
                    <a:pt x="480" y="52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4" name="Freeform 44"/>
            <p:cNvSpPr>
              <a:spLocks/>
            </p:cNvSpPr>
            <p:nvPr/>
          </p:nvSpPr>
          <p:spPr bwMode="auto">
            <a:xfrm>
              <a:off x="2592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5" name="Rectangle 45"/>
            <p:cNvSpPr>
              <a:spLocks noChangeArrowheads="1"/>
            </p:cNvSpPr>
            <p:nvPr/>
          </p:nvSpPr>
          <p:spPr bwMode="auto">
            <a:xfrm>
              <a:off x="2200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6" name="Rectangle 46"/>
            <p:cNvSpPr>
              <a:spLocks noChangeArrowheads="1"/>
            </p:cNvSpPr>
            <p:nvPr/>
          </p:nvSpPr>
          <p:spPr bwMode="auto">
            <a:xfrm>
              <a:off x="2392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7" name="Rectangle 47"/>
            <p:cNvSpPr>
              <a:spLocks noChangeArrowheads="1"/>
            </p:cNvSpPr>
            <p:nvPr/>
          </p:nvSpPr>
          <p:spPr bwMode="auto">
            <a:xfrm>
              <a:off x="2008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528" name="Line 48"/>
          <p:cNvSpPr>
            <a:spLocks noChangeShapeType="1"/>
          </p:cNvSpPr>
          <p:nvPr/>
        </p:nvSpPr>
        <p:spPr bwMode="auto">
          <a:xfrm>
            <a:off x="1107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9" name="Line 49"/>
          <p:cNvSpPr>
            <a:spLocks noChangeShapeType="1"/>
          </p:cNvSpPr>
          <p:nvPr/>
        </p:nvSpPr>
        <p:spPr bwMode="auto">
          <a:xfrm>
            <a:off x="2047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0" name="Line 50"/>
          <p:cNvSpPr>
            <a:spLocks noChangeShapeType="1"/>
          </p:cNvSpPr>
          <p:nvPr/>
        </p:nvSpPr>
        <p:spPr bwMode="auto">
          <a:xfrm>
            <a:off x="2961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1" name="Line 51"/>
          <p:cNvSpPr>
            <a:spLocks noChangeShapeType="1"/>
          </p:cNvSpPr>
          <p:nvPr/>
        </p:nvSpPr>
        <p:spPr bwMode="auto">
          <a:xfrm>
            <a:off x="38759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2" name="Line 52"/>
          <p:cNvSpPr>
            <a:spLocks noChangeShapeType="1"/>
          </p:cNvSpPr>
          <p:nvPr/>
        </p:nvSpPr>
        <p:spPr bwMode="auto">
          <a:xfrm>
            <a:off x="4790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3" name="Line 53"/>
          <p:cNvSpPr>
            <a:spLocks noChangeShapeType="1"/>
          </p:cNvSpPr>
          <p:nvPr/>
        </p:nvSpPr>
        <p:spPr bwMode="auto">
          <a:xfrm>
            <a:off x="57047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4" name="Line 54"/>
          <p:cNvSpPr>
            <a:spLocks noChangeShapeType="1"/>
          </p:cNvSpPr>
          <p:nvPr/>
        </p:nvSpPr>
        <p:spPr bwMode="auto">
          <a:xfrm>
            <a:off x="6619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5" name="Line 55"/>
          <p:cNvSpPr>
            <a:spLocks noChangeShapeType="1"/>
          </p:cNvSpPr>
          <p:nvPr/>
        </p:nvSpPr>
        <p:spPr bwMode="auto">
          <a:xfrm>
            <a:off x="7533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57869" y="3893421"/>
            <a:ext cx="8213723" cy="2374037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2738" y="4225534"/>
            <a:ext cx="78220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a new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 </a:t>
            </a:r>
            <a:r>
              <a:rPr lang="en-US" altLang="zh-CN" sz="2000" b="1" dirty="0" smtClean="0">
                <a:latin typeface="Courier"/>
                <a:cs typeface="Courier"/>
              </a:rPr>
              <a:t>* temp </a:t>
            </a:r>
            <a:r>
              <a:rPr lang="en-US" altLang="zh-CN" sz="2000" b="1" dirty="0">
                <a:latin typeface="Courier"/>
                <a:cs typeface="Courier"/>
              </a:rPr>
              <a:t>= </a:t>
            </a:r>
            <a:r>
              <a:rPr lang="en-US" altLang="zh-CN" sz="2000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i="1" dirty="0" err="1" smtClean="0">
                <a:latin typeface="Courier"/>
                <a:cs typeface="Courier"/>
              </a:rPr>
              <a:t>towerName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-&gt;link = head;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 </a:t>
            </a:r>
            <a:r>
              <a:rPr lang="en-US" altLang="zh-CN" sz="2000" b="1" dirty="0">
                <a:latin typeface="Courier"/>
                <a:cs typeface="Courier"/>
              </a:rPr>
              <a:t>= temp;</a:t>
            </a:r>
            <a:endParaRPr lang="en-US" altLang="zh-CN" sz="2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0390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33691" y="1593115"/>
            <a:ext cx="306388" cy="792162"/>
            <a:chOff x="591" y="1592"/>
            <a:chExt cx="193" cy="499"/>
          </a:xfrm>
        </p:grpSpPr>
        <p:sp>
          <p:nvSpPr>
            <p:cNvPr id="788483" name="AutoShape 3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4" name="Line 4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88304" y="1631215"/>
            <a:ext cx="306387" cy="792162"/>
            <a:chOff x="591" y="1592"/>
            <a:chExt cx="193" cy="499"/>
          </a:xfrm>
        </p:grpSpPr>
        <p:sp>
          <p:nvSpPr>
            <p:cNvPr id="788486" name="AutoShape 6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7" name="Line 7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488" name="AutoShape 8"/>
          <p:cNvSpPr>
            <a:spLocks noChangeArrowheads="1"/>
          </p:cNvSpPr>
          <p:nvPr/>
        </p:nvSpPr>
        <p:spPr bwMode="auto">
          <a:xfrm>
            <a:off x="700991" y="2156677"/>
            <a:ext cx="174625" cy="465138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89" name="Rectangle 9"/>
          <p:cNvSpPr>
            <a:spLocks noChangeArrowheads="1"/>
          </p:cNvSpPr>
          <p:nvPr/>
        </p:nvSpPr>
        <p:spPr bwMode="auto">
          <a:xfrm>
            <a:off x="637491" y="2329715"/>
            <a:ext cx="311150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0" name="Rectangle 10"/>
          <p:cNvSpPr>
            <a:spLocks noChangeArrowheads="1"/>
          </p:cNvSpPr>
          <p:nvPr/>
        </p:nvSpPr>
        <p:spPr bwMode="auto">
          <a:xfrm>
            <a:off x="612091" y="2380515"/>
            <a:ext cx="36512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1" name="Rectangle 11"/>
          <p:cNvSpPr>
            <a:spLocks noChangeArrowheads="1"/>
          </p:cNvSpPr>
          <p:nvPr/>
        </p:nvSpPr>
        <p:spPr bwMode="auto">
          <a:xfrm>
            <a:off x="585104" y="2429727"/>
            <a:ext cx="420687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559704" y="2471002"/>
            <a:ext cx="474662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3" name="Rectangle 13"/>
          <p:cNvSpPr>
            <a:spLocks noChangeArrowheads="1"/>
          </p:cNvSpPr>
          <p:nvPr/>
        </p:nvSpPr>
        <p:spPr bwMode="auto">
          <a:xfrm>
            <a:off x="529541" y="2521802"/>
            <a:ext cx="539750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4" name="Rectangle 14"/>
          <p:cNvSpPr>
            <a:spLocks noChangeArrowheads="1"/>
          </p:cNvSpPr>
          <p:nvPr/>
        </p:nvSpPr>
        <p:spPr bwMode="auto">
          <a:xfrm>
            <a:off x="493029" y="2572602"/>
            <a:ext cx="593725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88495" name="Rectangle 15"/>
          <p:cNvSpPr>
            <a:spLocks noChangeArrowheads="1"/>
          </p:cNvSpPr>
          <p:nvPr/>
        </p:nvSpPr>
        <p:spPr bwMode="auto">
          <a:xfrm>
            <a:off x="459691" y="2623402"/>
            <a:ext cx="661988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788497" name="Picture 17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0291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8" name="Picture 1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99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9" name="Picture 19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70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0" name="Picture 20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14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1" name="Picture 21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31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2" name="Picture 22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0229" y="1770915"/>
            <a:ext cx="533400" cy="644525"/>
          </a:xfrm>
          <a:prstGeom prst="rect">
            <a:avLst/>
          </a:prstGeom>
          <a:noFill/>
        </p:spPr>
      </p:pic>
      <p:sp>
        <p:nvSpPr>
          <p:cNvPr id="788503" name="Freeform 23"/>
          <p:cNvSpPr>
            <a:spLocks/>
          </p:cNvSpPr>
          <p:nvPr/>
        </p:nvSpPr>
        <p:spPr bwMode="auto">
          <a:xfrm>
            <a:off x="1297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4" name="Freeform 24"/>
          <p:cNvSpPr>
            <a:spLocks/>
          </p:cNvSpPr>
          <p:nvPr/>
        </p:nvSpPr>
        <p:spPr bwMode="auto">
          <a:xfrm>
            <a:off x="2212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5" name="Freeform 25"/>
          <p:cNvSpPr>
            <a:spLocks/>
          </p:cNvSpPr>
          <p:nvPr/>
        </p:nvSpPr>
        <p:spPr bwMode="auto">
          <a:xfrm>
            <a:off x="31266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6" name="Freeform 26"/>
          <p:cNvSpPr>
            <a:spLocks/>
          </p:cNvSpPr>
          <p:nvPr/>
        </p:nvSpPr>
        <p:spPr bwMode="auto">
          <a:xfrm>
            <a:off x="40410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7" name="Freeform 27"/>
          <p:cNvSpPr>
            <a:spLocks/>
          </p:cNvSpPr>
          <p:nvPr/>
        </p:nvSpPr>
        <p:spPr bwMode="auto">
          <a:xfrm>
            <a:off x="49554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8" name="Freeform 28"/>
          <p:cNvSpPr>
            <a:spLocks/>
          </p:cNvSpPr>
          <p:nvPr/>
        </p:nvSpPr>
        <p:spPr bwMode="auto">
          <a:xfrm>
            <a:off x="5869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9" name="Text Box 29"/>
          <p:cNvSpPr txBox="1">
            <a:spLocks noChangeArrowheads="1"/>
          </p:cNvSpPr>
          <p:nvPr/>
        </p:nvSpPr>
        <p:spPr bwMode="auto">
          <a:xfrm>
            <a:off x="307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Minas </a:t>
            </a:r>
            <a:r>
              <a:rPr lang="en-US" sz="2400" dirty="0" err="1">
                <a:latin typeface="Times New Roman" charset="0"/>
              </a:rPr>
              <a:t>Tirith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0" name="Text Box 30"/>
          <p:cNvSpPr txBox="1">
            <a:spLocks noChangeArrowheads="1"/>
          </p:cNvSpPr>
          <p:nvPr/>
        </p:nvSpPr>
        <p:spPr bwMode="auto">
          <a:xfrm>
            <a:off x="1196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Amon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altLang="ja-JP" sz="2400" dirty="0" err="1">
                <a:latin typeface="Times New Roman" charset="0"/>
                <a:ea typeface="ＭＳ Ｐゴシック" charset="-128"/>
                <a:cs typeface="ＭＳ Ｐゴシック" charset="-128"/>
              </a:rPr>
              <a:t>în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1" name="Text Box 31"/>
          <p:cNvSpPr txBox="1">
            <a:spLocks noChangeArrowheads="1"/>
          </p:cNvSpPr>
          <p:nvPr/>
        </p:nvSpPr>
        <p:spPr bwMode="auto">
          <a:xfrm>
            <a:off x="1780158" y="1265540"/>
            <a:ext cx="1663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Eilenach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2" name="Text Box 32"/>
          <p:cNvSpPr txBox="1">
            <a:spLocks noChangeArrowheads="1"/>
          </p:cNvSpPr>
          <p:nvPr/>
        </p:nvSpPr>
        <p:spPr bwMode="auto">
          <a:xfrm>
            <a:off x="2852199" y="2761515"/>
            <a:ext cx="1163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Nardol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3" name="Text Box 33"/>
          <p:cNvSpPr txBox="1">
            <a:spLocks noChangeArrowheads="1"/>
          </p:cNvSpPr>
          <p:nvPr/>
        </p:nvSpPr>
        <p:spPr bwMode="auto">
          <a:xfrm>
            <a:off x="39394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Erelas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4" name="Text Box 34"/>
          <p:cNvSpPr txBox="1">
            <a:spLocks noChangeArrowheads="1"/>
          </p:cNvSpPr>
          <p:nvPr/>
        </p:nvSpPr>
        <p:spPr bwMode="auto">
          <a:xfrm>
            <a:off x="4435275" y="1126380"/>
            <a:ext cx="18331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Min-</a:t>
            </a:r>
            <a:r>
              <a:rPr lang="en-US" sz="2400" dirty="0" err="1">
                <a:latin typeface="Times New Roman" charset="0"/>
              </a:rPr>
              <a:t>Rimmon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5" name="Text Box 35"/>
          <p:cNvSpPr txBox="1">
            <a:spLocks noChangeArrowheads="1"/>
          </p:cNvSpPr>
          <p:nvPr/>
        </p:nvSpPr>
        <p:spPr bwMode="auto">
          <a:xfrm>
            <a:off x="5479060" y="2761515"/>
            <a:ext cx="15134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Calenhad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6" name="Text Box 36"/>
          <p:cNvSpPr txBox="1">
            <a:spLocks noChangeArrowheads="1"/>
          </p:cNvSpPr>
          <p:nvPr/>
        </p:nvSpPr>
        <p:spPr bwMode="auto">
          <a:xfrm>
            <a:off x="6464540" y="1317726"/>
            <a:ext cx="14326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Halifirien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7" name="Text Box 37"/>
          <p:cNvSpPr txBox="1">
            <a:spLocks noChangeArrowheads="1"/>
          </p:cNvSpPr>
          <p:nvPr/>
        </p:nvSpPr>
        <p:spPr bwMode="auto">
          <a:xfrm>
            <a:off x="78129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</a:rPr>
              <a:t>Rohan</a:t>
            </a:r>
          </a:p>
        </p:txBody>
      </p:sp>
      <p:pic>
        <p:nvPicPr>
          <p:cNvPr id="788518" name="Picture 3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1929" y="1770915"/>
            <a:ext cx="533400" cy="644525"/>
          </a:xfrm>
          <a:prstGeom prst="rect">
            <a:avLst/>
          </a:prstGeom>
          <a:noFill/>
        </p:spPr>
      </p:pic>
      <p:sp>
        <p:nvSpPr>
          <p:cNvPr id="788519" name="Freeform 39"/>
          <p:cNvSpPr>
            <a:spLocks/>
          </p:cNvSpPr>
          <p:nvPr/>
        </p:nvSpPr>
        <p:spPr bwMode="auto">
          <a:xfrm>
            <a:off x="6784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0" name="Rectangle 40"/>
          <p:cNvSpPr>
            <a:spLocks noChangeArrowheads="1"/>
          </p:cNvSpPr>
          <p:nvPr/>
        </p:nvSpPr>
        <p:spPr bwMode="auto">
          <a:xfrm>
            <a:off x="439054" y="2672615"/>
            <a:ext cx="70167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878079" y="2113815"/>
            <a:ext cx="925512" cy="655637"/>
            <a:chOff x="1824" y="3650"/>
            <a:chExt cx="864" cy="528"/>
          </a:xfrm>
        </p:grpSpPr>
        <p:sp>
          <p:nvSpPr>
            <p:cNvPr id="788522" name="Freeform 42"/>
            <p:cNvSpPr>
              <a:spLocks/>
            </p:cNvSpPr>
            <p:nvPr/>
          </p:nvSpPr>
          <p:spPr bwMode="auto">
            <a:xfrm>
              <a:off x="1824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3" name="Freeform 43"/>
            <p:cNvSpPr>
              <a:spLocks/>
            </p:cNvSpPr>
            <p:nvPr/>
          </p:nvSpPr>
          <p:spPr bwMode="auto">
            <a:xfrm>
              <a:off x="1920" y="3650"/>
              <a:ext cx="672" cy="528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0" y="336"/>
                </a:cxn>
                <a:cxn ang="0">
                  <a:pos x="240" y="0"/>
                </a:cxn>
                <a:cxn ang="0">
                  <a:pos x="480" y="336"/>
                </a:cxn>
                <a:cxn ang="0">
                  <a:pos x="480" y="528"/>
                </a:cxn>
                <a:cxn ang="0">
                  <a:pos x="0" y="528"/>
                </a:cxn>
              </a:cxnLst>
              <a:rect l="0" t="0" r="r" b="b"/>
              <a:pathLst>
                <a:path w="480" h="528">
                  <a:moveTo>
                    <a:pt x="0" y="528"/>
                  </a:moveTo>
                  <a:lnTo>
                    <a:pt x="0" y="336"/>
                  </a:lnTo>
                  <a:lnTo>
                    <a:pt x="240" y="0"/>
                  </a:lnTo>
                  <a:lnTo>
                    <a:pt x="480" y="336"/>
                  </a:lnTo>
                  <a:lnTo>
                    <a:pt x="480" y="52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4" name="Freeform 44"/>
            <p:cNvSpPr>
              <a:spLocks/>
            </p:cNvSpPr>
            <p:nvPr/>
          </p:nvSpPr>
          <p:spPr bwMode="auto">
            <a:xfrm>
              <a:off x="2592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5" name="Rectangle 45"/>
            <p:cNvSpPr>
              <a:spLocks noChangeArrowheads="1"/>
            </p:cNvSpPr>
            <p:nvPr/>
          </p:nvSpPr>
          <p:spPr bwMode="auto">
            <a:xfrm>
              <a:off x="2200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6" name="Rectangle 46"/>
            <p:cNvSpPr>
              <a:spLocks noChangeArrowheads="1"/>
            </p:cNvSpPr>
            <p:nvPr/>
          </p:nvSpPr>
          <p:spPr bwMode="auto">
            <a:xfrm>
              <a:off x="2392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7" name="Rectangle 47"/>
            <p:cNvSpPr>
              <a:spLocks noChangeArrowheads="1"/>
            </p:cNvSpPr>
            <p:nvPr/>
          </p:nvSpPr>
          <p:spPr bwMode="auto">
            <a:xfrm>
              <a:off x="2008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528" name="Line 48"/>
          <p:cNvSpPr>
            <a:spLocks noChangeShapeType="1"/>
          </p:cNvSpPr>
          <p:nvPr/>
        </p:nvSpPr>
        <p:spPr bwMode="auto">
          <a:xfrm>
            <a:off x="1107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9" name="Line 49"/>
          <p:cNvSpPr>
            <a:spLocks noChangeShapeType="1"/>
          </p:cNvSpPr>
          <p:nvPr/>
        </p:nvSpPr>
        <p:spPr bwMode="auto">
          <a:xfrm>
            <a:off x="2047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0" name="Line 50"/>
          <p:cNvSpPr>
            <a:spLocks noChangeShapeType="1"/>
          </p:cNvSpPr>
          <p:nvPr/>
        </p:nvSpPr>
        <p:spPr bwMode="auto">
          <a:xfrm>
            <a:off x="2961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1" name="Line 51"/>
          <p:cNvSpPr>
            <a:spLocks noChangeShapeType="1"/>
          </p:cNvSpPr>
          <p:nvPr/>
        </p:nvSpPr>
        <p:spPr bwMode="auto">
          <a:xfrm>
            <a:off x="38759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2" name="Line 52"/>
          <p:cNvSpPr>
            <a:spLocks noChangeShapeType="1"/>
          </p:cNvSpPr>
          <p:nvPr/>
        </p:nvSpPr>
        <p:spPr bwMode="auto">
          <a:xfrm>
            <a:off x="4790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3" name="Line 53"/>
          <p:cNvSpPr>
            <a:spLocks noChangeShapeType="1"/>
          </p:cNvSpPr>
          <p:nvPr/>
        </p:nvSpPr>
        <p:spPr bwMode="auto">
          <a:xfrm>
            <a:off x="57047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4" name="Line 54"/>
          <p:cNvSpPr>
            <a:spLocks noChangeShapeType="1"/>
          </p:cNvSpPr>
          <p:nvPr/>
        </p:nvSpPr>
        <p:spPr bwMode="auto">
          <a:xfrm>
            <a:off x="6619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5" name="Line 55"/>
          <p:cNvSpPr>
            <a:spLocks noChangeShapeType="1"/>
          </p:cNvSpPr>
          <p:nvPr/>
        </p:nvSpPr>
        <p:spPr bwMode="auto">
          <a:xfrm>
            <a:off x="7533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57869" y="3893421"/>
            <a:ext cx="8213723" cy="2374037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2738" y="4225534"/>
            <a:ext cx="78220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a new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 </a:t>
            </a:r>
            <a:r>
              <a:rPr lang="en-US" altLang="zh-CN" sz="2000" b="1" dirty="0" smtClean="0">
                <a:latin typeface="Courier"/>
                <a:cs typeface="Courier"/>
              </a:rPr>
              <a:t>* temp </a:t>
            </a:r>
            <a:r>
              <a:rPr lang="en-US" altLang="zh-CN" sz="2000" b="1" dirty="0">
                <a:latin typeface="Courier"/>
                <a:cs typeface="Courier"/>
              </a:rPr>
              <a:t>= </a:t>
            </a:r>
            <a:r>
              <a:rPr lang="en-US" altLang="zh-CN" sz="2000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i="1" dirty="0" err="1" smtClean="0">
                <a:latin typeface="Courier"/>
                <a:cs typeface="Courier"/>
              </a:rPr>
              <a:t>towerName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-&gt;link = head;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 </a:t>
            </a:r>
            <a:r>
              <a:rPr lang="en-US" altLang="zh-CN" sz="2000" b="1" dirty="0">
                <a:latin typeface="Courier"/>
                <a:cs typeface="Courier"/>
              </a:rPr>
              <a:t>= temp;</a:t>
            </a:r>
            <a:endParaRPr lang="en-US" altLang="zh-CN" sz="2000" b="1" dirty="0">
              <a:latin typeface="Courier"/>
              <a:cs typeface="Courier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830868" y="4534412"/>
            <a:ext cx="4059384" cy="403586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1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33691" y="1593115"/>
            <a:ext cx="306388" cy="792162"/>
            <a:chOff x="591" y="1592"/>
            <a:chExt cx="193" cy="499"/>
          </a:xfrm>
        </p:grpSpPr>
        <p:sp>
          <p:nvSpPr>
            <p:cNvPr id="788483" name="AutoShape 3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4" name="Line 4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88304" y="1631215"/>
            <a:ext cx="306387" cy="792162"/>
            <a:chOff x="591" y="1592"/>
            <a:chExt cx="193" cy="499"/>
          </a:xfrm>
        </p:grpSpPr>
        <p:sp>
          <p:nvSpPr>
            <p:cNvPr id="788486" name="AutoShape 6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7" name="Line 7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488" name="AutoShape 8"/>
          <p:cNvSpPr>
            <a:spLocks noChangeArrowheads="1"/>
          </p:cNvSpPr>
          <p:nvPr/>
        </p:nvSpPr>
        <p:spPr bwMode="auto">
          <a:xfrm>
            <a:off x="700991" y="2156677"/>
            <a:ext cx="174625" cy="465138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89" name="Rectangle 9"/>
          <p:cNvSpPr>
            <a:spLocks noChangeArrowheads="1"/>
          </p:cNvSpPr>
          <p:nvPr/>
        </p:nvSpPr>
        <p:spPr bwMode="auto">
          <a:xfrm>
            <a:off x="637491" y="2329715"/>
            <a:ext cx="311150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0" name="Rectangle 10"/>
          <p:cNvSpPr>
            <a:spLocks noChangeArrowheads="1"/>
          </p:cNvSpPr>
          <p:nvPr/>
        </p:nvSpPr>
        <p:spPr bwMode="auto">
          <a:xfrm>
            <a:off x="612091" y="2380515"/>
            <a:ext cx="36512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1" name="Rectangle 11"/>
          <p:cNvSpPr>
            <a:spLocks noChangeArrowheads="1"/>
          </p:cNvSpPr>
          <p:nvPr/>
        </p:nvSpPr>
        <p:spPr bwMode="auto">
          <a:xfrm>
            <a:off x="585104" y="2429727"/>
            <a:ext cx="420687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559704" y="2471002"/>
            <a:ext cx="474662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3" name="Rectangle 13"/>
          <p:cNvSpPr>
            <a:spLocks noChangeArrowheads="1"/>
          </p:cNvSpPr>
          <p:nvPr/>
        </p:nvSpPr>
        <p:spPr bwMode="auto">
          <a:xfrm>
            <a:off x="529541" y="2521802"/>
            <a:ext cx="539750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4" name="Rectangle 14"/>
          <p:cNvSpPr>
            <a:spLocks noChangeArrowheads="1"/>
          </p:cNvSpPr>
          <p:nvPr/>
        </p:nvSpPr>
        <p:spPr bwMode="auto">
          <a:xfrm>
            <a:off x="493029" y="2572602"/>
            <a:ext cx="593725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88495" name="Rectangle 15"/>
          <p:cNvSpPr>
            <a:spLocks noChangeArrowheads="1"/>
          </p:cNvSpPr>
          <p:nvPr/>
        </p:nvSpPr>
        <p:spPr bwMode="auto">
          <a:xfrm>
            <a:off x="459691" y="2623402"/>
            <a:ext cx="661988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788497" name="Picture 17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0291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8" name="Picture 1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99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9" name="Picture 19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70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0" name="Picture 20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14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1" name="Picture 21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31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2" name="Picture 22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0229" y="1770915"/>
            <a:ext cx="533400" cy="644525"/>
          </a:xfrm>
          <a:prstGeom prst="rect">
            <a:avLst/>
          </a:prstGeom>
          <a:noFill/>
        </p:spPr>
      </p:pic>
      <p:sp>
        <p:nvSpPr>
          <p:cNvPr id="788503" name="Freeform 23"/>
          <p:cNvSpPr>
            <a:spLocks/>
          </p:cNvSpPr>
          <p:nvPr/>
        </p:nvSpPr>
        <p:spPr bwMode="auto">
          <a:xfrm>
            <a:off x="1297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4" name="Freeform 24"/>
          <p:cNvSpPr>
            <a:spLocks/>
          </p:cNvSpPr>
          <p:nvPr/>
        </p:nvSpPr>
        <p:spPr bwMode="auto">
          <a:xfrm>
            <a:off x="2212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5" name="Freeform 25"/>
          <p:cNvSpPr>
            <a:spLocks/>
          </p:cNvSpPr>
          <p:nvPr/>
        </p:nvSpPr>
        <p:spPr bwMode="auto">
          <a:xfrm>
            <a:off x="31266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6" name="Freeform 26"/>
          <p:cNvSpPr>
            <a:spLocks/>
          </p:cNvSpPr>
          <p:nvPr/>
        </p:nvSpPr>
        <p:spPr bwMode="auto">
          <a:xfrm>
            <a:off x="40410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7" name="Freeform 27"/>
          <p:cNvSpPr>
            <a:spLocks/>
          </p:cNvSpPr>
          <p:nvPr/>
        </p:nvSpPr>
        <p:spPr bwMode="auto">
          <a:xfrm>
            <a:off x="49554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8" name="Freeform 28"/>
          <p:cNvSpPr>
            <a:spLocks/>
          </p:cNvSpPr>
          <p:nvPr/>
        </p:nvSpPr>
        <p:spPr bwMode="auto">
          <a:xfrm>
            <a:off x="5869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9" name="Text Box 29"/>
          <p:cNvSpPr txBox="1">
            <a:spLocks noChangeArrowheads="1"/>
          </p:cNvSpPr>
          <p:nvPr/>
        </p:nvSpPr>
        <p:spPr bwMode="auto">
          <a:xfrm>
            <a:off x="307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Minas </a:t>
            </a:r>
            <a:r>
              <a:rPr lang="en-US" sz="2400" dirty="0" err="1">
                <a:latin typeface="Times New Roman" charset="0"/>
              </a:rPr>
              <a:t>Tirith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0" name="Text Box 30"/>
          <p:cNvSpPr txBox="1">
            <a:spLocks noChangeArrowheads="1"/>
          </p:cNvSpPr>
          <p:nvPr/>
        </p:nvSpPr>
        <p:spPr bwMode="auto">
          <a:xfrm>
            <a:off x="1196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Amon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altLang="ja-JP" sz="2400" dirty="0" err="1">
                <a:latin typeface="Times New Roman" charset="0"/>
                <a:ea typeface="ＭＳ Ｐゴシック" charset="-128"/>
                <a:cs typeface="ＭＳ Ｐゴシック" charset="-128"/>
              </a:rPr>
              <a:t>în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1" name="Text Box 31"/>
          <p:cNvSpPr txBox="1">
            <a:spLocks noChangeArrowheads="1"/>
          </p:cNvSpPr>
          <p:nvPr/>
        </p:nvSpPr>
        <p:spPr bwMode="auto">
          <a:xfrm>
            <a:off x="1780158" y="1265540"/>
            <a:ext cx="1663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Eilenach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2" name="Text Box 32"/>
          <p:cNvSpPr txBox="1">
            <a:spLocks noChangeArrowheads="1"/>
          </p:cNvSpPr>
          <p:nvPr/>
        </p:nvSpPr>
        <p:spPr bwMode="auto">
          <a:xfrm>
            <a:off x="2852199" y="2761515"/>
            <a:ext cx="1163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Nardol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3" name="Text Box 33"/>
          <p:cNvSpPr txBox="1">
            <a:spLocks noChangeArrowheads="1"/>
          </p:cNvSpPr>
          <p:nvPr/>
        </p:nvSpPr>
        <p:spPr bwMode="auto">
          <a:xfrm>
            <a:off x="39394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Erelas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4" name="Text Box 34"/>
          <p:cNvSpPr txBox="1">
            <a:spLocks noChangeArrowheads="1"/>
          </p:cNvSpPr>
          <p:nvPr/>
        </p:nvSpPr>
        <p:spPr bwMode="auto">
          <a:xfrm>
            <a:off x="4435275" y="1126380"/>
            <a:ext cx="18331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Min-</a:t>
            </a:r>
            <a:r>
              <a:rPr lang="en-US" sz="2400" dirty="0" err="1">
                <a:latin typeface="Times New Roman" charset="0"/>
              </a:rPr>
              <a:t>Rimmon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5" name="Text Box 35"/>
          <p:cNvSpPr txBox="1">
            <a:spLocks noChangeArrowheads="1"/>
          </p:cNvSpPr>
          <p:nvPr/>
        </p:nvSpPr>
        <p:spPr bwMode="auto">
          <a:xfrm>
            <a:off x="5479060" y="2761515"/>
            <a:ext cx="15134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Calenhad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6" name="Text Box 36"/>
          <p:cNvSpPr txBox="1">
            <a:spLocks noChangeArrowheads="1"/>
          </p:cNvSpPr>
          <p:nvPr/>
        </p:nvSpPr>
        <p:spPr bwMode="auto">
          <a:xfrm>
            <a:off x="6464540" y="1317726"/>
            <a:ext cx="14326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Halifirien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7" name="Text Box 37"/>
          <p:cNvSpPr txBox="1">
            <a:spLocks noChangeArrowheads="1"/>
          </p:cNvSpPr>
          <p:nvPr/>
        </p:nvSpPr>
        <p:spPr bwMode="auto">
          <a:xfrm>
            <a:off x="78129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</a:rPr>
              <a:t>Rohan</a:t>
            </a:r>
          </a:p>
        </p:txBody>
      </p:sp>
      <p:pic>
        <p:nvPicPr>
          <p:cNvPr id="788518" name="Picture 3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1929" y="1770915"/>
            <a:ext cx="533400" cy="644525"/>
          </a:xfrm>
          <a:prstGeom prst="rect">
            <a:avLst/>
          </a:prstGeom>
          <a:noFill/>
        </p:spPr>
      </p:pic>
      <p:sp>
        <p:nvSpPr>
          <p:cNvPr id="788519" name="Freeform 39"/>
          <p:cNvSpPr>
            <a:spLocks/>
          </p:cNvSpPr>
          <p:nvPr/>
        </p:nvSpPr>
        <p:spPr bwMode="auto">
          <a:xfrm>
            <a:off x="6784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0" name="Rectangle 40"/>
          <p:cNvSpPr>
            <a:spLocks noChangeArrowheads="1"/>
          </p:cNvSpPr>
          <p:nvPr/>
        </p:nvSpPr>
        <p:spPr bwMode="auto">
          <a:xfrm>
            <a:off x="439054" y="2672615"/>
            <a:ext cx="70167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878079" y="2113815"/>
            <a:ext cx="925512" cy="655637"/>
            <a:chOff x="1824" y="3650"/>
            <a:chExt cx="864" cy="528"/>
          </a:xfrm>
        </p:grpSpPr>
        <p:sp>
          <p:nvSpPr>
            <p:cNvPr id="788522" name="Freeform 42"/>
            <p:cNvSpPr>
              <a:spLocks/>
            </p:cNvSpPr>
            <p:nvPr/>
          </p:nvSpPr>
          <p:spPr bwMode="auto">
            <a:xfrm>
              <a:off x="1824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3" name="Freeform 43"/>
            <p:cNvSpPr>
              <a:spLocks/>
            </p:cNvSpPr>
            <p:nvPr/>
          </p:nvSpPr>
          <p:spPr bwMode="auto">
            <a:xfrm>
              <a:off x="1920" y="3650"/>
              <a:ext cx="672" cy="528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0" y="336"/>
                </a:cxn>
                <a:cxn ang="0">
                  <a:pos x="240" y="0"/>
                </a:cxn>
                <a:cxn ang="0">
                  <a:pos x="480" y="336"/>
                </a:cxn>
                <a:cxn ang="0">
                  <a:pos x="480" y="528"/>
                </a:cxn>
                <a:cxn ang="0">
                  <a:pos x="0" y="528"/>
                </a:cxn>
              </a:cxnLst>
              <a:rect l="0" t="0" r="r" b="b"/>
              <a:pathLst>
                <a:path w="480" h="528">
                  <a:moveTo>
                    <a:pt x="0" y="528"/>
                  </a:moveTo>
                  <a:lnTo>
                    <a:pt x="0" y="336"/>
                  </a:lnTo>
                  <a:lnTo>
                    <a:pt x="240" y="0"/>
                  </a:lnTo>
                  <a:lnTo>
                    <a:pt x="480" y="336"/>
                  </a:lnTo>
                  <a:lnTo>
                    <a:pt x="480" y="52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4" name="Freeform 44"/>
            <p:cNvSpPr>
              <a:spLocks/>
            </p:cNvSpPr>
            <p:nvPr/>
          </p:nvSpPr>
          <p:spPr bwMode="auto">
            <a:xfrm>
              <a:off x="2592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5" name="Rectangle 45"/>
            <p:cNvSpPr>
              <a:spLocks noChangeArrowheads="1"/>
            </p:cNvSpPr>
            <p:nvPr/>
          </p:nvSpPr>
          <p:spPr bwMode="auto">
            <a:xfrm>
              <a:off x="2200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6" name="Rectangle 46"/>
            <p:cNvSpPr>
              <a:spLocks noChangeArrowheads="1"/>
            </p:cNvSpPr>
            <p:nvPr/>
          </p:nvSpPr>
          <p:spPr bwMode="auto">
            <a:xfrm>
              <a:off x="2392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7" name="Rectangle 47"/>
            <p:cNvSpPr>
              <a:spLocks noChangeArrowheads="1"/>
            </p:cNvSpPr>
            <p:nvPr/>
          </p:nvSpPr>
          <p:spPr bwMode="auto">
            <a:xfrm>
              <a:off x="2008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528" name="Line 48"/>
          <p:cNvSpPr>
            <a:spLocks noChangeShapeType="1"/>
          </p:cNvSpPr>
          <p:nvPr/>
        </p:nvSpPr>
        <p:spPr bwMode="auto">
          <a:xfrm>
            <a:off x="1107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9" name="Line 49"/>
          <p:cNvSpPr>
            <a:spLocks noChangeShapeType="1"/>
          </p:cNvSpPr>
          <p:nvPr/>
        </p:nvSpPr>
        <p:spPr bwMode="auto">
          <a:xfrm>
            <a:off x="2047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0" name="Line 50"/>
          <p:cNvSpPr>
            <a:spLocks noChangeShapeType="1"/>
          </p:cNvSpPr>
          <p:nvPr/>
        </p:nvSpPr>
        <p:spPr bwMode="auto">
          <a:xfrm>
            <a:off x="2961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1" name="Line 51"/>
          <p:cNvSpPr>
            <a:spLocks noChangeShapeType="1"/>
          </p:cNvSpPr>
          <p:nvPr/>
        </p:nvSpPr>
        <p:spPr bwMode="auto">
          <a:xfrm>
            <a:off x="38759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2" name="Line 52"/>
          <p:cNvSpPr>
            <a:spLocks noChangeShapeType="1"/>
          </p:cNvSpPr>
          <p:nvPr/>
        </p:nvSpPr>
        <p:spPr bwMode="auto">
          <a:xfrm>
            <a:off x="4790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3" name="Line 53"/>
          <p:cNvSpPr>
            <a:spLocks noChangeShapeType="1"/>
          </p:cNvSpPr>
          <p:nvPr/>
        </p:nvSpPr>
        <p:spPr bwMode="auto">
          <a:xfrm>
            <a:off x="57047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4" name="Line 54"/>
          <p:cNvSpPr>
            <a:spLocks noChangeShapeType="1"/>
          </p:cNvSpPr>
          <p:nvPr/>
        </p:nvSpPr>
        <p:spPr bwMode="auto">
          <a:xfrm>
            <a:off x="6619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5" name="Line 55"/>
          <p:cNvSpPr>
            <a:spLocks noChangeShapeType="1"/>
          </p:cNvSpPr>
          <p:nvPr/>
        </p:nvSpPr>
        <p:spPr bwMode="auto">
          <a:xfrm>
            <a:off x="7533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57869" y="3893421"/>
            <a:ext cx="8213723" cy="2374037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2738" y="4225534"/>
            <a:ext cx="78220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a new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 </a:t>
            </a:r>
            <a:r>
              <a:rPr lang="en-US" altLang="zh-CN" sz="2000" b="1" dirty="0" smtClean="0">
                <a:latin typeface="Courier"/>
                <a:cs typeface="Courier"/>
              </a:rPr>
              <a:t>* temp </a:t>
            </a:r>
            <a:r>
              <a:rPr lang="en-US" altLang="zh-CN" sz="2000" b="1" dirty="0">
                <a:latin typeface="Courier"/>
                <a:cs typeface="Courier"/>
              </a:rPr>
              <a:t>= </a:t>
            </a:r>
            <a:r>
              <a:rPr lang="en-US" altLang="zh-CN" sz="2000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i="1" dirty="0" err="1" smtClean="0">
                <a:latin typeface="Courier"/>
                <a:cs typeface="Courier"/>
              </a:rPr>
              <a:t>towerName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-&gt;link = head;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 </a:t>
            </a:r>
            <a:r>
              <a:rPr lang="en-US" altLang="zh-CN" sz="2000" b="1" dirty="0">
                <a:latin typeface="Courier"/>
                <a:cs typeface="Courier"/>
              </a:rPr>
              <a:t>= temp;</a:t>
            </a:r>
            <a:endParaRPr lang="en-US" altLang="zh-CN" sz="2000" b="1" dirty="0">
              <a:latin typeface="Courier"/>
              <a:cs typeface="Courier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830868" y="4854902"/>
            <a:ext cx="4059384" cy="403586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1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33691" y="1593115"/>
            <a:ext cx="306388" cy="792162"/>
            <a:chOff x="591" y="1592"/>
            <a:chExt cx="193" cy="499"/>
          </a:xfrm>
        </p:grpSpPr>
        <p:sp>
          <p:nvSpPr>
            <p:cNvPr id="788483" name="AutoShape 3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4" name="Line 4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88304" y="1631215"/>
            <a:ext cx="306387" cy="792162"/>
            <a:chOff x="591" y="1592"/>
            <a:chExt cx="193" cy="499"/>
          </a:xfrm>
        </p:grpSpPr>
        <p:sp>
          <p:nvSpPr>
            <p:cNvPr id="788486" name="AutoShape 6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7" name="Line 7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488" name="AutoShape 8"/>
          <p:cNvSpPr>
            <a:spLocks noChangeArrowheads="1"/>
          </p:cNvSpPr>
          <p:nvPr/>
        </p:nvSpPr>
        <p:spPr bwMode="auto">
          <a:xfrm>
            <a:off x="700991" y="2156677"/>
            <a:ext cx="174625" cy="465138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89" name="Rectangle 9"/>
          <p:cNvSpPr>
            <a:spLocks noChangeArrowheads="1"/>
          </p:cNvSpPr>
          <p:nvPr/>
        </p:nvSpPr>
        <p:spPr bwMode="auto">
          <a:xfrm>
            <a:off x="637491" y="2329715"/>
            <a:ext cx="311150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0" name="Rectangle 10"/>
          <p:cNvSpPr>
            <a:spLocks noChangeArrowheads="1"/>
          </p:cNvSpPr>
          <p:nvPr/>
        </p:nvSpPr>
        <p:spPr bwMode="auto">
          <a:xfrm>
            <a:off x="612091" y="2380515"/>
            <a:ext cx="36512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1" name="Rectangle 11"/>
          <p:cNvSpPr>
            <a:spLocks noChangeArrowheads="1"/>
          </p:cNvSpPr>
          <p:nvPr/>
        </p:nvSpPr>
        <p:spPr bwMode="auto">
          <a:xfrm>
            <a:off x="585104" y="2429727"/>
            <a:ext cx="420687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559704" y="2471002"/>
            <a:ext cx="474662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3" name="Rectangle 13"/>
          <p:cNvSpPr>
            <a:spLocks noChangeArrowheads="1"/>
          </p:cNvSpPr>
          <p:nvPr/>
        </p:nvSpPr>
        <p:spPr bwMode="auto">
          <a:xfrm>
            <a:off x="529541" y="2521802"/>
            <a:ext cx="539750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4" name="Rectangle 14"/>
          <p:cNvSpPr>
            <a:spLocks noChangeArrowheads="1"/>
          </p:cNvSpPr>
          <p:nvPr/>
        </p:nvSpPr>
        <p:spPr bwMode="auto">
          <a:xfrm>
            <a:off x="493029" y="2572602"/>
            <a:ext cx="593725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88495" name="Rectangle 15"/>
          <p:cNvSpPr>
            <a:spLocks noChangeArrowheads="1"/>
          </p:cNvSpPr>
          <p:nvPr/>
        </p:nvSpPr>
        <p:spPr bwMode="auto">
          <a:xfrm>
            <a:off x="459691" y="2623402"/>
            <a:ext cx="661988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788497" name="Picture 17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0291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8" name="Picture 1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99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9" name="Picture 19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70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0" name="Picture 20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14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1" name="Picture 21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31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2" name="Picture 22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0229" y="1770915"/>
            <a:ext cx="533400" cy="644525"/>
          </a:xfrm>
          <a:prstGeom prst="rect">
            <a:avLst/>
          </a:prstGeom>
          <a:noFill/>
        </p:spPr>
      </p:pic>
      <p:sp>
        <p:nvSpPr>
          <p:cNvPr id="788503" name="Freeform 23"/>
          <p:cNvSpPr>
            <a:spLocks/>
          </p:cNvSpPr>
          <p:nvPr/>
        </p:nvSpPr>
        <p:spPr bwMode="auto">
          <a:xfrm>
            <a:off x="1297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4" name="Freeform 24"/>
          <p:cNvSpPr>
            <a:spLocks/>
          </p:cNvSpPr>
          <p:nvPr/>
        </p:nvSpPr>
        <p:spPr bwMode="auto">
          <a:xfrm>
            <a:off x="2212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5" name="Freeform 25"/>
          <p:cNvSpPr>
            <a:spLocks/>
          </p:cNvSpPr>
          <p:nvPr/>
        </p:nvSpPr>
        <p:spPr bwMode="auto">
          <a:xfrm>
            <a:off x="31266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6" name="Freeform 26"/>
          <p:cNvSpPr>
            <a:spLocks/>
          </p:cNvSpPr>
          <p:nvPr/>
        </p:nvSpPr>
        <p:spPr bwMode="auto">
          <a:xfrm>
            <a:off x="40410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7" name="Freeform 27"/>
          <p:cNvSpPr>
            <a:spLocks/>
          </p:cNvSpPr>
          <p:nvPr/>
        </p:nvSpPr>
        <p:spPr bwMode="auto">
          <a:xfrm>
            <a:off x="49554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8" name="Freeform 28"/>
          <p:cNvSpPr>
            <a:spLocks/>
          </p:cNvSpPr>
          <p:nvPr/>
        </p:nvSpPr>
        <p:spPr bwMode="auto">
          <a:xfrm>
            <a:off x="5869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9" name="Text Box 29"/>
          <p:cNvSpPr txBox="1">
            <a:spLocks noChangeArrowheads="1"/>
          </p:cNvSpPr>
          <p:nvPr/>
        </p:nvSpPr>
        <p:spPr bwMode="auto">
          <a:xfrm>
            <a:off x="307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Minas </a:t>
            </a:r>
            <a:r>
              <a:rPr lang="en-US" sz="2400" dirty="0" err="1">
                <a:latin typeface="Times New Roman" charset="0"/>
              </a:rPr>
              <a:t>Tirith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0" name="Text Box 30"/>
          <p:cNvSpPr txBox="1">
            <a:spLocks noChangeArrowheads="1"/>
          </p:cNvSpPr>
          <p:nvPr/>
        </p:nvSpPr>
        <p:spPr bwMode="auto">
          <a:xfrm>
            <a:off x="1196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Amon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altLang="ja-JP" sz="2400" dirty="0" err="1">
                <a:latin typeface="Times New Roman" charset="0"/>
                <a:ea typeface="ＭＳ Ｐゴシック" charset="-128"/>
                <a:cs typeface="ＭＳ Ｐゴシック" charset="-128"/>
              </a:rPr>
              <a:t>în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1" name="Text Box 31"/>
          <p:cNvSpPr txBox="1">
            <a:spLocks noChangeArrowheads="1"/>
          </p:cNvSpPr>
          <p:nvPr/>
        </p:nvSpPr>
        <p:spPr bwMode="auto">
          <a:xfrm>
            <a:off x="1780158" y="1265540"/>
            <a:ext cx="1663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Eilenach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2" name="Text Box 32"/>
          <p:cNvSpPr txBox="1">
            <a:spLocks noChangeArrowheads="1"/>
          </p:cNvSpPr>
          <p:nvPr/>
        </p:nvSpPr>
        <p:spPr bwMode="auto">
          <a:xfrm>
            <a:off x="2852199" y="2761515"/>
            <a:ext cx="1163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Nardol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3" name="Text Box 33"/>
          <p:cNvSpPr txBox="1">
            <a:spLocks noChangeArrowheads="1"/>
          </p:cNvSpPr>
          <p:nvPr/>
        </p:nvSpPr>
        <p:spPr bwMode="auto">
          <a:xfrm>
            <a:off x="39394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Erelas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4" name="Text Box 34"/>
          <p:cNvSpPr txBox="1">
            <a:spLocks noChangeArrowheads="1"/>
          </p:cNvSpPr>
          <p:nvPr/>
        </p:nvSpPr>
        <p:spPr bwMode="auto">
          <a:xfrm>
            <a:off x="4435275" y="1126380"/>
            <a:ext cx="18331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Min-</a:t>
            </a:r>
            <a:r>
              <a:rPr lang="en-US" sz="2400" dirty="0" err="1">
                <a:latin typeface="Times New Roman" charset="0"/>
              </a:rPr>
              <a:t>Rimmon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5" name="Text Box 35"/>
          <p:cNvSpPr txBox="1">
            <a:spLocks noChangeArrowheads="1"/>
          </p:cNvSpPr>
          <p:nvPr/>
        </p:nvSpPr>
        <p:spPr bwMode="auto">
          <a:xfrm>
            <a:off x="5479060" y="2761515"/>
            <a:ext cx="15134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Calenhad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6" name="Text Box 36"/>
          <p:cNvSpPr txBox="1">
            <a:spLocks noChangeArrowheads="1"/>
          </p:cNvSpPr>
          <p:nvPr/>
        </p:nvSpPr>
        <p:spPr bwMode="auto">
          <a:xfrm>
            <a:off x="6464540" y="1317726"/>
            <a:ext cx="14326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Halifirien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7" name="Text Box 37"/>
          <p:cNvSpPr txBox="1">
            <a:spLocks noChangeArrowheads="1"/>
          </p:cNvSpPr>
          <p:nvPr/>
        </p:nvSpPr>
        <p:spPr bwMode="auto">
          <a:xfrm>
            <a:off x="78129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</a:rPr>
              <a:t>Rohan</a:t>
            </a:r>
          </a:p>
        </p:txBody>
      </p:sp>
      <p:pic>
        <p:nvPicPr>
          <p:cNvPr id="788518" name="Picture 3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1929" y="1770915"/>
            <a:ext cx="533400" cy="644525"/>
          </a:xfrm>
          <a:prstGeom prst="rect">
            <a:avLst/>
          </a:prstGeom>
          <a:noFill/>
        </p:spPr>
      </p:pic>
      <p:sp>
        <p:nvSpPr>
          <p:cNvPr id="788519" name="Freeform 39"/>
          <p:cNvSpPr>
            <a:spLocks/>
          </p:cNvSpPr>
          <p:nvPr/>
        </p:nvSpPr>
        <p:spPr bwMode="auto">
          <a:xfrm>
            <a:off x="6784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0" name="Rectangle 40"/>
          <p:cNvSpPr>
            <a:spLocks noChangeArrowheads="1"/>
          </p:cNvSpPr>
          <p:nvPr/>
        </p:nvSpPr>
        <p:spPr bwMode="auto">
          <a:xfrm>
            <a:off x="439054" y="2672615"/>
            <a:ext cx="70167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878079" y="2113815"/>
            <a:ext cx="925512" cy="655637"/>
            <a:chOff x="1824" y="3650"/>
            <a:chExt cx="864" cy="528"/>
          </a:xfrm>
        </p:grpSpPr>
        <p:sp>
          <p:nvSpPr>
            <p:cNvPr id="788522" name="Freeform 42"/>
            <p:cNvSpPr>
              <a:spLocks/>
            </p:cNvSpPr>
            <p:nvPr/>
          </p:nvSpPr>
          <p:spPr bwMode="auto">
            <a:xfrm>
              <a:off x="1824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3" name="Freeform 43"/>
            <p:cNvSpPr>
              <a:spLocks/>
            </p:cNvSpPr>
            <p:nvPr/>
          </p:nvSpPr>
          <p:spPr bwMode="auto">
            <a:xfrm>
              <a:off x="1920" y="3650"/>
              <a:ext cx="672" cy="528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0" y="336"/>
                </a:cxn>
                <a:cxn ang="0">
                  <a:pos x="240" y="0"/>
                </a:cxn>
                <a:cxn ang="0">
                  <a:pos x="480" y="336"/>
                </a:cxn>
                <a:cxn ang="0">
                  <a:pos x="480" y="528"/>
                </a:cxn>
                <a:cxn ang="0">
                  <a:pos x="0" y="528"/>
                </a:cxn>
              </a:cxnLst>
              <a:rect l="0" t="0" r="r" b="b"/>
              <a:pathLst>
                <a:path w="480" h="528">
                  <a:moveTo>
                    <a:pt x="0" y="528"/>
                  </a:moveTo>
                  <a:lnTo>
                    <a:pt x="0" y="336"/>
                  </a:lnTo>
                  <a:lnTo>
                    <a:pt x="240" y="0"/>
                  </a:lnTo>
                  <a:lnTo>
                    <a:pt x="480" y="336"/>
                  </a:lnTo>
                  <a:lnTo>
                    <a:pt x="480" y="52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4" name="Freeform 44"/>
            <p:cNvSpPr>
              <a:spLocks/>
            </p:cNvSpPr>
            <p:nvPr/>
          </p:nvSpPr>
          <p:spPr bwMode="auto">
            <a:xfrm>
              <a:off x="2592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5" name="Rectangle 45"/>
            <p:cNvSpPr>
              <a:spLocks noChangeArrowheads="1"/>
            </p:cNvSpPr>
            <p:nvPr/>
          </p:nvSpPr>
          <p:spPr bwMode="auto">
            <a:xfrm>
              <a:off x="2200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6" name="Rectangle 46"/>
            <p:cNvSpPr>
              <a:spLocks noChangeArrowheads="1"/>
            </p:cNvSpPr>
            <p:nvPr/>
          </p:nvSpPr>
          <p:spPr bwMode="auto">
            <a:xfrm>
              <a:off x="2392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7" name="Rectangle 47"/>
            <p:cNvSpPr>
              <a:spLocks noChangeArrowheads="1"/>
            </p:cNvSpPr>
            <p:nvPr/>
          </p:nvSpPr>
          <p:spPr bwMode="auto">
            <a:xfrm>
              <a:off x="2008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528" name="Line 48"/>
          <p:cNvSpPr>
            <a:spLocks noChangeShapeType="1"/>
          </p:cNvSpPr>
          <p:nvPr/>
        </p:nvSpPr>
        <p:spPr bwMode="auto">
          <a:xfrm>
            <a:off x="1107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9" name="Line 49"/>
          <p:cNvSpPr>
            <a:spLocks noChangeShapeType="1"/>
          </p:cNvSpPr>
          <p:nvPr/>
        </p:nvSpPr>
        <p:spPr bwMode="auto">
          <a:xfrm>
            <a:off x="2047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0" name="Line 50"/>
          <p:cNvSpPr>
            <a:spLocks noChangeShapeType="1"/>
          </p:cNvSpPr>
          <p:nvPr/>
        </p:nvSpPr>
        <p:spPr bwMode="auto">
          <a:xfrm>
            <a:off x="2961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1" name="Line 51"/>
          <p:cNvSpPr>
            <a:spLocks noChangeShapeType="1"/>
          </p:cNvSpPr>
          <p:nvPr/>
        </p:nvSpPr>
        <p:spPr bwMode="auto">
          <a:xfrm>
            <a:off x="38759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2" name="Line 52"/>
          <p:cNvSpPr>
            <a:spLocks noChangeShapeType="1"/>
          </p:cNvSpPr>
          <p:nvPr/>
        </p:nvSpPr>
        <p:spPr bwMode="auto">
          <a:xfrm>
            <a:off x="4790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3" name="Line 53"/>
          <p:cNvSpPr>
            <a:spLocks noChangeShapeType="1"/>
          </p:cNvSpPr>
          <p:nvPr/>
        </p:nvSpPr>
        <p:spPr bwMode="auto">
          <a:xfrm>
            <a:off x="57047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4" name="Line 54"/>
          <p:cNvSpPr>
            <a:spLocks noChangeShapeType="1"/>
          </p:cNvSpPr>
          <p:nvPr/>
        </p:nvSpPr>
        <p:spPr bwMode="auto">
          <a:xfrm>
            <a:off x="6619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5" name="Line 55"/>
          <p:cNvSpPr>
            <a:spLocks noChangeShapeType="1"/>
          </p:cNvSpPr>
          <p:nvPr/>
        </p:nvSpPr>
        <p:spPr bwMode="auto">
          <a:xfrm>
            <a:off x="7533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57869" y="3893421"/>
            <a:ext cx="8213723" cy="2374037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2738" y="4225534"/>
            <a:ext cx="78220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a new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 </a:t>
            </a:r>
            <a:r>
              <a:rPr lang="en-US" altLang="zh-CN" sz="2000" b="1" dirty="0" smtClean="0">
                <a:latin typeface="Courier"/>
                <a:cs typeface="Courier"/>
              </a:rPr>
              <a:t>* temp </a:t>
            </a:r>
            <a:r>
              <a:rPr lang="en-US" altLang="zh-CN" sz="2000" b="1" dirty="0">
                <a:latin typeface="Courier"/>
                <a:cs typeface="Courier"/>
              </a:rPr>
              <a:t>= </a:t>
            </a:r>
            <a:r>
              <a:rPr lang="en-US" altLang="zh-CN" sz="2000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i="1" dirty="0" err="1" smtClean="0">
                <a:latin typeface="Courier"/>
                <a:cs typeface="Courier"/>
              </a:rPr>
              <a:t>towerName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-&gt;link = head;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 </a:t>
            </a:r>
            <a:r>
              <a:rPr lang="en-US" altLang="zh-CN" sz="2000" b="1" dirty="0">
                <a:latin typeface="Courier"/>
                <a:cs typeface="Courier"/>
              </a:rPr>
              <a:t>= temp;</a:t>
            </a:r>
            <a:endParaRPr lang="en-US" altLang="zh-CN" sz="2000" b="1" dirty="0">
              <a:latin typeface="Courier"/>
              <a:cs typeface="Courier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830868" y="5163522"/>
            <a:ext cx="4059384" cy="403586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5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33691" y="1593115"/>
            <a:ext cx="306388" cy="792162"/>
            <a:chOff x="591" y="1592"/>
            <a:chExt cx="193" cy="499"/>
          </a:xfrm>
        </p:grpSpPr>
        <p:sp>
          <p:nvSpPr>
            <p:cNvPr id="788483" name="AutoShape 3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4" name="Line 4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88304" y="1631215"/>
            <a:ext cx="306387" cy="792162"/>
            <a:chOff x="591" y="1592"/>
            <a:chExt cx="193" cy="499"/>
          </a:xfrm>
        </p:grpSpPr>
        <p:sp>
          <p:nvSpPr>
            <p:cNvPr id="788486" name="AutoShape 6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7" name="Line 7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488" name="AutoShape 8"/>
          <p:cNvSpPr>
            <a:spLocks noChangeArrowheads="1"/>
          </p:cNvSpPr>
          <p:nvPr/>
        </p:nvSpPr>
        <p:spPr bwMode="auto">
          <a:xfrm>
            <a:off x="700991" y="2156677"/>
            <a:ext cx="174625" cy="465138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89" name="Rectangle 9"/>
          <p:cNvSpPr>
            <a:spLocks noChangeArrowheads="1"/>
          </p:cNvSpPr>
          <p:nvPr/>
        </p:nvSpPr>
        <p:spPr bwMode="auto">
          <a:xfrm>
            <a:off x="637491" y="2329715"/>
            <a:ext cx="311150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0" name="Rectangle 10"/>
          <p:cNvSpPr>
            <a:spLocks noChangeArrowheads="1"/>
          </p:cNvSpPr>
          <p:nvPr/>
        </p:nvSpPr>
        <p:spPr bwMode="auto">
          <a:xfrm>
            <a:off x="612091" y="2380515"/>
            <a:ext cx="36512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1" name="Rectangle 11"/>
          <p:cNvSpPr>
            <a:spLocks noChangeArrowheads="1"/>
          </p:cNvSpPr>
          <p:nvPr/>
        </p:nvSpPr>
        <p:spPr bwMode="auto">
          <a:xfrm>
            <a:off x="585104" y="2429727"/>
            <a:ext cx="420687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559704" y="2471002"/>
            <a:ext cx="474662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3" name="Rectangle 13"/>
          <p:cNvSpPr>
            <a:spLocks noChangeArrowheads="1"/>
          </p:cNvSpPr>
          <p:nvPr/>
        </p:nvSpPr>
        <p:spPr bwMode="auto">
          <a:xfrm>
            <a:off x="529541" y="2521802"/>
            <a:ext cx="539750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4" name="Rectangle 14"/>
          <p:cNvSpPr>
            <a:spLocks noChangeArrowheads="1"/>
          </p:cNvSpPr>
          <p:nvPr/>
        </p:nvSpPr>
        <p:spPr bwMode="auto">
          <a:xfrm>
            <a:off x="493029" y="2572602"/>
            <a:ext cx="593725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88495" name="Rectangle 15"/>
          <p:cNvSpPr>
            <a:spLocks noChangeArrowheads="1"/>
          </p:cNvSpPr>
          <p:nvPr/>
        </p:nvSpPr>
        <p:spPr bwMode="auto">
          <a:xfrm>
            <a:off x="459691" y="2623402"/>
            <a:ext cx="661988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788497" name="Picture 17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0291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8" name="Picture 1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99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9" name="Picture 19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70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0" name="Picture 20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14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1" name="Picture 21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31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2" name="Picture 22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0229" y="1770915"/>
            <a:ext cx="533400" cy="644525"/>
          </a:xfrm>
          <a:prstGeom prst="rect">
            <a:avLst/>
          </a:prstGeom>
          <a:noFill/>
        </p:spPr>
      </p:pic>
      <p:sp>
        <p:nvSpPr>
          <p:cNvPr id="788503" name="Freeform 23"/>
          <p:cNvSpPr>
            <a:spLocks/>
          </p:cNvSpPr>
          <p:nvPr/>
        </p:nvSpPr>
        <p:spPr bwMode="auto">
          <a:xfrm>
            <a:off x="1297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4" name="Freeform 24"/>
          <p:cNvSpPr>
            <a:spLocks/>
          </p:cNvSpPr>
          <p:nvPr/>
        </p:nvSpPr>
        <p:spPr bwMode="auto">
          <a:xfrm>
            <a:off x="2212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5" name="Freeform 25"/>
          <p:cNvSpPr>
            <a:spLocks/>
          </p:cNvSpPr>
          <p:nvPr/>
        </p:nvSpPr>
        <p:spPr bwMode="auto">
          <a:xfrm>
            <a:off x="31266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6" name="Freeform 26"/>
          <p:cNvSpPr>
            <a:spLocks/>
          </p:cNvSpPr>
          <p:nvPr/>
        </p:nvSpPr>
        <p:spPr bwMode="auto">
          <a:xfrm>
            <a:off x="40410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7" name="Freeform 27"/>
          <p:cNvSpPr>
            <a:spLocks/>
          </p:cNvSpPr>
          <p:nvPr/>
        </p:nvSpPr>
        <p:spPr bwMode="auto">
          <a:xfrm>
            <a:off x="49554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8" name="Freeform 28"/>
          <p:cNvSpPr>
            <a:spLocks/>
          </p:cNvSpPr>
          <p:nvPr/>
        </p:nvSpPr>
        <p:spPr bwMode="auto">
          <a:xfrm>
            <a:off x="5869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9" name="Text Box 29"/>
          <p:cNvSpPr txBox="1">
            <a:spLocks noChangeArrowheads="1"/>
          </p:cNvSpPr>
          <p:nvPr/>
        </p:nvSpPr>
        <p:spPr bwMode="auto">
          <a:xfrm>
            <a:off x="307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Minas </a:t>
            </a:r>
            <a:r>
              <a:rPr lang="en-US" sz="2400" dirty="0" err="1">
                <a:latin typeface="Times New Roman" charset="0"/>
              </a:rPr>
              <a:t>Tirith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0" name="Text Box 30"/>
          <p:cNvSpPr txBox="1">
            <a:spLocks noChangeArrowheads="1"/>
          </p:cNvSpPr>
          <p:nvPr/>
        </p:nvSpPr>
        <p:spPr bwMode="auto">
          <a:xfrm>
            <a:off x="1196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Amon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altLang="ja-JP" sz="2400" dirty="0" err="1">
                <a:latin typeface="Times New Roman" charset="0"/>
                <a:ea typeface="ＭＳ Ｐゴシック" charset="-128"/>
                <a:cs typeface="ＭＳ Ｐゴシック" charset="-128"/>
              </a:rPr>
              <a:t>în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1" name="Text Box 31"/>
          <p:cNvSpPr txBox="1">
            <a:spLocks noChangeArrowheads="1"/>
          </p:cNvSpPr>
          <p:nvPr/>
        </p:nvSpPr>
        <p:spPr bwMode="auto">
          <a:xfrm>
            <a:off x="1780158" y="1265540"/>
            <a:ext cx="1663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Eilenach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2" name="Text Box 32"/>
          <p:cNvSpPr txBox="1">
            <a:spLocks noChangeArrowheads="1"/>
          </p:cNvSpPr>
          <p:nvPr/>
        </p:nvSpPr>
        <p:spPr bwMode="auto">
          <a:xfrm>
            <a:off x="2852199" y="2761515"/>
            <a:ext cx="1163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Nardol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3" name="Text Box 33"/>
          <p:cNvSpPr txBox="1">
            <a:spLocks noChangeArrowheads="1"/>
          </p:cNvSpPr>
          <p:nvPr/>
        </p:nvSpPr>
        <p:spPr bwMode="auto">
          <a:xfrm>
            <a:off x="39394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Erelas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4" name="Text Box 34"/>
          <p:cNvSpPr txBox="1">
            <a:spLocks noChangeArrowheads="1"/>
          </p:cNvSpPr>
          <p:nvPr/>
        </p:nvSpPr>
        <p:spPr bwMode="auto">
          <a:xfrm>
            <a:off x="4435275" y="1126380"/>
            <a:ext cx="18331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Min-</a:t>
            </a:r>
            <a:r>
              <a:rPr lang="en-US" sz="2400" dirty="0" err="1">
                <a:latin typeface="Times New Roman" charset="0"/>
              </a:rPr>
              <a:t>Rimmon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5" name="Text Box 35"/>
          <p:cNvSpPr txBox="1">
            <a:spLocks noChangeArrowheads="1"/>
          </p:cNvSpPr>
          <p:nvPr/>
        </p:nvSpPr>
        <p:spPr bwMode="auto">
          <a:xfrm>
            <a:off x="5479060" y="2761515"/>
            <a:ext cx="15134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Calenhad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6" name="Text Box 36"/>
          <p:cNvSpPr txBox="1">
            <a:spLocks noChangeArrowheads="1"/>
          </p:cNvSpPr>
          <p:nvPr/>
        </p:nvSpPr>
        <p:spPr bwMode="auto">
          <a:xfrm>
            <a:off x="6464540" y="1317726"/>
            <a:ext cx="14326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Halifirien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7" name="Text Box 37"/>
          <p:cNvSpPr txBox="1">
            <a:spLocks noChangeArrowheads="1"/>
          </p:cNvSpPr>
          <p:nvPr/>
        </p:nvSpPr>
        <p:spPr bwMode="auto">
          <a:xfrm>
            <a:off x="78129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</a:rPr>
              <a:t>Rohan</a:t>
            </a:r>
          </a:p>
        </p:txBody>
      </p:sp>
      <p:pic>
        <p:nvPicPr>
          <p:cNvPr id="788518" name="Picture 3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1929" y="1770915"/>
            <a:ext cx="533400" cy="644525"/>
          </a:xfrm>
          <a:prstGeom prst="rect">
            <a:avLst/>
          </a:prstGeom>
          <a:noFill/>
        </p:spPr>
      </p:pic>
      <p:sp>
        <p:nvSpPr>
          <p:cNvPr id="788519" name="Freeform 39"/>
          <p:cNvSpPr>
            <a:spLocks/>
          </p:cNvSpPr>
          <p:nvPr/>
        </p:nvSpPr>
        <p:spPr bwMode="auto">
          <a:xfrm>
            <a:off x="6784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0" name="Rectangle 40"/>
          <p:cNvSpPr>
            <a:spLocks noChangeArrowheads="1"/>
          </p:cNvSpPr>
          <p:nvPr/>
        </p:nvSpPr>
        <p:spPr bwMode="auto">
          <a:xfrm>
            <a:off x="439054" y="2672615"/>
            <a:ext cx="70167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878079" y="2113815"/>
            <a:ext cx="925512" cy="655637"/>
            <a:chOff x="1824" y="3650"/>
            <a:chExt cx="864" cy="528"/>
          </a:xfrm>
        </p:grpSpPr>
        <p:sp>
          <p:nvSpPr>
            <p:cNvPr id="788522" name="Freeform 42"/>
            <p:cNvSpPr>
              <a:spLocks/>
            </p:cNvSpPr>
            <p:nvPr/>
          </p:nvSpPr>
          <p:spPr bwMode="auto">
            <a:xfrm>
              <a:off x="1824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3" name="Freeform 43"/>
            <p:cNvSpPr>
              <a:spLocks/>
            </p:cNvSpPr>
            <p:nvPr/>
          </p:nvSpPr>
          <p:spPr bwMode="auto">
            <a:xfrm>
              <a:off x="1920" y="3650"/>
              <a:ext cx="672" cy="528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0" y="336"/>
                </a:cxn>
                <a:cxn ang="0">
                  <a:pos x="240" y="0"/>
                </a:cxn>
                <a:cxn ang="0">
                  <a:pos x="480" y="336"/>
                </a:cxn>
                <a:cxn ang="0">
                  <a:pos x="480" y="528"/>
                </a:cxn>
                <a:cxn ang="0">
                  <a:pos x="0" y="528"/>
                </a:cxn>
              </a:cxnLst>
              <a:rect l="0" t="0" r="r" b="b"/>
              <a:pathLst>
                <a:path w="480" h="528">
                  <a:moveTo>
                    <a:pt x="0" y="528"/>
                  </a:moveTo>
                  <a:lnTo>
                    <a:pt x="0" y="336"/>
                  </a:lnTo>
                  <a:lnTo>
                    <a:pt x="240" y="0"/>
                  </a:lnTo>
                  <a:lnTo>
                    <a:pt x="480" y="336"/>
                  </a:lnTo>
                  <a:lnTo>
                    <a:pt x="480" y="52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4" name="Freeform 44"/>
            <p:cNvSpPr>
              <a:spLocks/>
            </p:cNvSpPr>
            <p:nvPr/>
          </p:nvSpPr>
          <p:spPr bwMode="auto">
            <a:xfrm>
              <a:off x="2592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5" name="Rectangle 45"/>
            <p:cNvSpPr>
              <a:spLocks noChangeArrowheads="1"/>
            </p:cNvSpPr>
            <p:nvPr/>
          </p:nvSpPr>
          <p:spPr bwMode="auto">
            <a:xfrm>
              <a:off x="2200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6" name="Rectangle 46"/>
            <p:cNvSpPr>
              <a:spLocks noChangeArrowheads="1"/>
            </p:cNvSpPr>
            <p:nvPr/>
          </p:nvSpPr>
          <p:spPr bwMode="auto">
            <a:xfrm>
              <a:off x="2392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7" name="Rectangle 47"/>
            <p:cNvSpPr>
              <a:spLocks noChangeArrowheads="1"/>
            </p:cNvSpPr>
            <p:nvPr/>
          </p:nvSpPr>
          <p:spPr bwMode="auto">
            <a:xfrm>
              <a:off x="2008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528" name="Line 48"/>
          <p:cNvSpPr>
            <a:spLocks noChangeShapeType="1"/>
          </p:cNvSpPr>
          <p:nvPr/>
        </p:nvSpPr>
        <p:spPr bwMode="auto">
          <a:xfrm>
            <a:off x="1107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9" name="Line 49"/>
          <p:cNvSpPr>
            <a:spLocks noChangeShapeType="1"/>
          </p:cNvSpPr>
          <p:nvPr/>
        </p:nvSpPr>
        <p:spPr bwMode="auto">
          <a:xfrm>
            <a:off x="2047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0" name="Line 50"/>
          <p:cNvSpPr>
            <a:spLocks noChangeShapeType="1"/>
          </p:cNvSpPr>
          <p:nvPr/>
        </p:nvSpPr>
        <p:spPr bwMode="auto">
          <a:xfrm>
            <a:off x="2961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1" name="Line 51"/>
          <p:cNvSpPr>
            <a:spLocks noChangeShapeType="1"/>
          </p:cNvSpPr>
          <p:nvPr/>
        </p:nvSpPr>
        <p:spPr bwMode="auto">
          <a:xfrm>
            <a:off x="38759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2" name="Line 52"/>
          <p:cNvSpPr>
            <a:spLocks noChangeShapeType="1"/>
          </p:cNvSpPr>
          <p:nvPr/>
        </p:nvSpPr>
        <p:spPr bwMode="auto">
          <a:xfrm>
            <a:off x="4790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3" name="Line 53"/>
          <p:cNvSpPr>
            <a:spLocks noChangeShapeType="1"/>
          </p:cNvSpPr>
          <p:nvPr/>
        </p:nvSpPr>
        <p:spPr bwMode="auto">
          <a:xfrm>
            <a:off x="57047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4" name="Line 54"/>
          <p:cNvSpPr>
            <a:spLocks noChangeShapeType="1"/>
          </p:cNvSpPr>
          <p:nvPr/>
        </p:nvSpPr>
        <p:spPr bwMode="auto">
          <a:xfrm>
            <a:off x="6619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5" name="Line 55"/>
          <p:cNvSpPr>
            <a:spLocks noChangeShapeType="1"/>
          </p:cNvSpPr>
          <p:nvPr/>
        </p:nvSpPr>
        <p:spPr bwMode="auto">
          <a:xfrm>
            <a:off x="7533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Beacons of </a:t>
            </a:r>
            <a:r>
              <a:rPr kumimoji="1" lang="en-US" altLang="zh-CN" dirty="0" err="1" smtClean="0"/>
              <a:t>Gondor</a:t>
            </a:r>
            <a:endParaRPr kumimoji="1" lang="zh-CN" alt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57869" y="3893421"/>
            <a:ext cx="8213723" cy="2374037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2738" y="4225534"/>
            <a:ext cx="78220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a new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 </a:t>
            </a:r>
            <a:r>
              <a:rPr lang="en-US" altLang="zh-CN" sz="2000" b="1" dirty="0" smtClean="0">
                <a:latin typeface="Courier"/>
                <a:cs typeface="Courier"/>
              </a:rPr>
              <a:t>* temp </a:t>
            </a:r>
            <a:r>
              <a:rPr lang="en-US" altLang="zh-CN" sz="2000" b="1" dirty="0">
                <a:latin typeface="Courier"/>
                <a:cs typeface="Courier"/>
              </a:rPr>
              <a:t>= </a:t>
            </a:r>
            <a:r>
              <a:rPr lang="en-US" altLang="zh-CN" sz="2000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i="1" dirty="0" err="1" smtClean="0">
                <a:latin typeface="Courier"/>
                <a:cs typeface="Courier"/>
              </a:rPr>
              <a:t>towerName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-&gt;link = head;</a:t>
            </a:r>
            <a:r>
              <a:rPr lang="en-US" altLang="zh-CN" sz="2000" b="1" dirty="0">
                <a:latin typeface="Courier"/>
                <a:cs typeface="Courier"/>
              </a:rPr>
              <a:t>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 </a:t>
            </a:r>
            <a:r>
              <a:rPr lang="en-US" altLang="zh-CN" sz="2000" b="1" dirty="0">
                <a:latin typeface="Courier"/>
                <a:cs typeface="Courier"/>
              </a:rPr>
              <a:t>= temp;</a:t>
            </a:r>
            <a:endParaRPr lang="en-US" altLang="zh-CN" sz="2000" b="1" dirty="0">
              <a:latin typeface="Courier"/>
              <a:cs typeface="Courier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830868" y="5472142"/>
            <a:ext cx="4059384" cy="403586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5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35912" y="3952772"/>
            <a:ext cx="7869507" cy="13294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8433" y="1139538"/>
            <a:ext cx="7881377" cy="2374037"/>
          </a:xfrm>
          <a:prstGeom prst="roundRect">
            <a:avLst>
              <a:gd name="adj" fmla="val 9789"/>
            </a:avLst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Light the Fire</a:t>
            </a:r>
            <a:endParaRPr kumimoji="1"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54602" y="1333150"/>
            <a:ext cx="84392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660066"/>
                </a:solidFill>
                <a:latin typeface="Courier New"/>
                <a:cs typeface="Courier New"/>
              </a:rPr>
              <a:t>void</a:t>
            </a:r>
            <a:r>
              <a:rPr lang="en-US" altLang="zh-CN" sz="2000" b="1" dirty="0">
                <a:latin typeface="Courier New"/>
                <a:cs typeface="Courier New"/>
              </a:rPr>
              <a:t> signal(</a:t>
            </a:r>
            <a:r>
              <a:rPr lang="en-US" altLang="zh-CN" sz="2000" b="1" dirty="0">
                <a:solidFill>
                  <a:srgbClr val="660066"/>
                </a:solidFill>
                <a:latin typeface="Courier New"/>
                <a:cs typeface="Courier New"/>
              </a:rPr>
              <a:t>Tower</a:t>
            </a:r>
            <a:r>
              <a:rPr lang="en-US" altLang="zh-CN" sz="2000" b="1" dirty="0">
                <a:latin typeface="Courier New"/>
                <a:cs typeface="Courier New"/>
              </a:rPr>
              <a:t> *start) {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   </a:t>
            </a:r>
            <a:r>
              <a:rPr lang="en-US" altLang="zh-CN" sz="2000" b="1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en-US" altLang="zh-CN" sz="2000" b="1" dirty="0">
                <a:latin typeface="Courier New"/>
                <a:cs typeface="Courier New"/>
              </a:rPr>
              <a:t> (start != </a:t>
            </a:r>
            <a:r>
              <a:rPr lang="en-US" altLang="zh-CN" sz="2000" b="1" dirty="0">
                <a:solidFill>
                  <a:srgbClr val="660066"/>
                </a:solidFill>
                <a:latin typeface="Courier New"/>
                <a:cs typeface="Courier New"/>
              </a:rPr>
              <a:t>NULL</a:t>
            </a:r>
            <a:r>
              <a:rPr lang="en-US" altLang="zh-CN" sz="2000" b="1" dirty="0">
                <a:latin typeface="Courier New"/>
                <a:cs typeface="Courier New"/>
              </a:rPr>
              <a:t>) {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      </a:t>
            </a:r>
            <a:r>
              <a:rPr lang="en-US" altLang="zh-CN" sz="2000" b="1" dirty="0" err="1">
                <a:solidFill>
                  <a:srgbClr val="660066"/>
                </a:solidFill>
                <a:latin typeface="Courier New"/>
                <a:cs typeface="Courier New"/>
              </a:rPr>
              <a:t>cout</a:t>
            </a:r>
            <a:r>
              <a:rPr lang="en-US" altLang="zh-CN" sz="20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altLang="zh-CN" sz="2000" b="1" dirty="0">
                <a:latin typeface="Courier New"/>
                <a:cs typeface="Courier New"/>
              </a:rPr>
              <a:t>&lt;&lt; </a:t>
            </a:r>
            <a:r>
              <a:rPr lang="en-US" altLang="zh-CN" sz="2000" b="1" dirty="0">
                <a:solidFill>
                  <a:srgbClr val="0000FF"/>
                </a:solidFill>
                <a:latin typeface="Courier New"/>
                <a:cs typeface="Courier New"/>
              </a:rPr>
              <a:t>"Lighting " </a:t>
            </a:r>
            <a:r>
              <a:rPr lang="en-US" altLang="zh-CN" sz="2000" b="1" dirty="0">
                <a:latin typeface="Courier New"/>
                <a:cs typeface="Courier New"/>
              </a:rPr>
              <a:t>&lt;&lt; start-&gt;name &lt;&lt; </a:t>
            </a:r>
            <a:r>
              <a:rPr lang="en-US" altLang="zh-CN" sz="2000" b="1" dirty="0" err="1">
                <a:solidFill>
                  <a:srgbClr val="660066"/>
                </a:solidFill>
                <a:latin typeface="Courier New"/>
                <a:cs typeface="Courier New"/>
              </a:rPr>
              <a:t>endl</a:t>
            </a:r>
            <a:r>
              <a:rPr lang="en-US" altLang="zh-CN" sz="2000" b="1" dirty="0">
                <a:latin typeface="Courier New"/>
                <a:cs typeface="Courier New"/>
              </a:rPr>
              <a:t>;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      signal(start-&gt;link);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   }</a:t>
            </a:r>
          </a:p>
          <a:p>
            <a:pPr algn="l"/>
            <a:r>
              <a:rPr lang="en-US" altLang="zh-CN" sz="2000" b="1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232528" y="4310654"/>
            <a:ext cx="7014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Courier New"/>
                <a:cs typeface="Courier New"/>
              </a:rPr>
              <a:t>s</a:t>
            </a:r>
            <a:r>
              <a:rPr lang="en-US" altLang="zh-CN" sz="2000" b="1" dirty="0" smtClean="0">
                <a:latin typeface="Courier New"/>
                <a:cs typeface="Courier New"/>
              </a:rPr>
              <a:t>ignal(head);</a:t>
            </a:r>
            <a:endParaRPr lang="en-US" altLang="zh-CN" sz="20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4650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Lets Look at What Happens</a:t>
            </a:r>
            <a:endParaRPr kumimoji="1" lang="zh-CN" altLang="en-US" dirty="0"/>
          </a:p>
        </p:txBody>
      </p:sp>
      <p:pic>
        <p:nvPicPr>
          <p:cNvPr id="4" name="Picture 3" descr="Screen Shot 2016-02-10 at 10.03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8979"/>
            <a:ext cx="9144000" cy="2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8408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14860</TotalTime>
  <Words>3868</Words>
  <Application>Microsoft Macintosh PowerPoint</Application>
  <PresentationFormat>On-screen Show (4:3)</PresentationFormat>
  <Paragraphs>1139</Paragraphs>
  <Slides>148</Slides>
  <Notes>56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49" baseType="lpstr">
      <vt:lpstr>Default Design</vt:lpstr>
      <vt:lpstr>PowerPoint Presentation</vt:lpstr>
      <vt:lpstr>Contest</vt:lpstr>
      <vt:lpstr>PowerPoint Presentation</vt:lpstr>
      <vt:lpstr>Finalists</vt:lpstr>
      <vt:lpstr>Finalist</vt:lpstr>
      <vt:lpstr>Finalist</vt:lpstr>
      <vt:lpstr>Runner Up - Creativity</vt:lpstr>
      <vt:lpstr>Runner Up - Algorithmic</vt:lpstr>
      <vt:lpstr>Winner - Creativity</vt:lpstr>
      <vt:lpstr>Winner - Algorithmic</vt:lpstr>
      <vt:lpstr>PowerPoint Presentation</vt:lpstr>
      <vt:lpstr>Midterm</vt:lpstr>
      <vt:lpstr>PowerPoint Presentation</vt:lpstr>
      <vt:lpstr>PowerPoint Presentation</vt:lpstr>
      <vt:lpstr>PowerPoint Presentation</vt:lpstr>
      <vt:lpstr>How is the Stack Implemented?</vt:lpstr>
      <vt:lpstr>VectorInt</vt:lpstr>
      <vt:lpstr>PowerPoint Presentation</vt:lpstr>
      <vt:lpstr>What About This?</vt:lpstr>
      <vt:lpstr>What About This?</vt:lpstr>
      <vt:lpstr>What About This?</vt:lpstr>
      <vt:lpstr>What About This?</vt:lpstr>
      <vt:lpstr>PowerPoint Presentation</vt:lpstr>
      <vt:lpstr>What About This?</vt:lpstr>
      <vt:lpstr>What About This?</vt:lpstr>
      <vt:lpstr>What About This?</vt:lpstr>
      <vt:lpstr>What About This?</vt:lpstr>
      <vt:lpstr>What About This?</vt:lpstr>
      <vt:lpstr>PowerPoint Presentation</vt:lpstr>
      <vt:lpstr>What About This?</vt:lpstr>
      <vt:lpstr>What About This?</vt:lpstr>
      <vt:lpstr>What About This?</vt:lpstr>
      <vt:lpstr>What About This?</vt:lpstr>
      <vt:lpstr>What About This?</vt:lpstr>
      <vt:lpstr>PowerPoint Presentation</vt:lpstr>
      <vt:lpstr>PowerPoint Presentation</vt:lpstr>
      <vt:lpstr>PowerPoint Presentation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Structs</vt:lpstr>
      <vt:lpstr>Structs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Rule of Linked List Club</vt:lpstr>
      <vt:lpstr>First Rule of Linked List Club</vt:lpstr>
      <vt:lpstr>PowerPoint Presentation</vt:lpstr>
      <vt:lpstr>PowerPoint Presentation</vt:lpstr>
      <vt:lpstr>Beacons of Gondor</vt:lpstr>
      <vt:lpstr>The Beacons of Gondor</vt:lpstr>
      <vt:lpstr>PowerPoint Presentation</vt:lpstr>
      <vt:lpstr>PowerPoint Presentation</vt:lpstr>
      <vt:lpstr>Beacons of Gondor</vt:lpstr>
      <vt:lpstr>Beacons of Gondor</vt:lpstr>
      <vt:lpstr>Beacons of Gondor</vt:lpstr>
      <vt:lpstr>Beacons of Gondor</vt:lpstr>
      <vt:lpstr>Beacons of Gondor</vt:lpstr>
      <vt:lpstr>Beacons of Gondor</vt:lpstr>
      <vt:lpstr>Beacons of Gondor</vt:lpstr>
      <vt:lpstr>Beacons of Gondor</vt:lpstr>
      <vt:lpstr>Beacons of Gondor</vt:lpstr>
      <vt:lpstr>Beacons of Gondor</vt:lpstr>
      <vt:lpstr>Light the Fire</vt:lpstr>
      <vt:lpstr>Lets Look at What Happens</vt:lpstr>
      <vt:lpstr>Message Passing in Linked Lists</vt:lpstr>
      <vt:lpstr>PowerPoint Presentation</vt:lpstr>
      <vt:lpstr>PowerPoint Presentation</vt:lpstr>
      <vt:lpstr>How is the Stack Implemented?</vt:lpstr>
      <vt:lpstr>Beacons of Gondor</vt:lpstr>
      <vt:lpstr>Stack is a Linked List</vt:lpstr>
      <vt:lpstr>Stack is a Linked List</vt:lpstr>
      <vt:lpstr>Stack is a Linked List</vt:lpstr>
      <vt:lpstr>Stack is a Linked List</vt:lpstr>
      <vt:lpstr>Stack is a Linked List</vt:lpstr>
      <vt:lpstr>Stack is a Linked List</vt:lpstr>
      <vt:lpstr>PowerPoint Presentation</vt:lpstr>
      <vt:lpstr>Stack is a Linked List</vt:lpstr>
      <vt:lpstr>Stack is a Linked List</vt:lpstr>
      <vt:lpstr>Stack is a Linked List</vt:lpstr>
      <vt:lpstr>Stack is a Linked List</vt:lpstr>
      <vt:lpstr>Stack is a Linked List</vt:lpstr>
      <vt:lpstr>Stack is a Linked List</vt:lpstr>
      <vt:lpstr>Big O of Push?</vt:lpstr>
      <vt:lpstr>Big O of Pop?</vt:lpstr>
      <vt:lpstr>Stack in C++</vt:lpstr>
      <vt:lpstr>How is the Queue Implemented?</vt:lpstr>
      <vt:lpstr>Queue?</vt:lpstr>
      <vt:lpstr>Queue Enqueue?</vt:lpstr>
      <vt:lpstr>Queue Enqueue?</vt:lpstr>
      <vt:lpstr>Queue Dequeue?</vt:lpstr>
      <vt:lpstr>Queue Dequeue?</vt:lpstr>
      <vt:lpstr>Queue Dequeue?</vt:lpstr>
      <vt:lpstr>Queue Dequeue?</vt:lpstr>
      <vt:lpstr>Queue Dequeue?</vt:lpstr>
      <vt:lpstr>Queue Dequeue?</vt:lpstr>
      <vt:lpstr>PowerPoint Presentation</vt:lpstr>
      <vt:lpstr>Queue Enqueue?</vt:lpstr>
      <vt:lpstr>Queue Enqueue?</vt:lpstr>
      <vt:lpstr>Queue Enqueue?</vt:lpstr>
      <vt:lpstr>Queue Enqueue?</vt:lpstr>
      <vt:lpstr>Queue Enqueue?</vt:lpstr>
      <vt:lpstr>Queue Enqueue?</vt:lpstr>
      <vt:lpstr>PowerPoint Presentation</vt:lpstr>
      <vt:lpstr>Queue Enqueue?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554</cp:revision>
  <dcterms:created xsi:type="dcterms:W3CDTF">2008-06-28T20:57:21Z</dcterms:created>
  <dcterms:modified xsi:type="dcterms:W3CDTF">2016-02-10T18:45:50Z</dcterms:modified>
</cp:coreProperties>
</file>